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heme/themeOverride1.xml" ContentType="application/vnd.openxmlformats-officedocument.themeOverr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01" r:id="rId12"/>
    <p:sldId id="267" r:id="rId13"/>
    <p:sldId id="268" r:id="rId14"/>
    <p:sldId id="309" r:id="rId15"/>
    <p:sldId id="302" r:id="rId16"/>
    <p:sldId id="303" r:id="rId17"/>
    <p:sldId id="304" r:id="rId18"/>
    <p:sldId id="305" r:id="rId19"/>
    <p:sldId id="270" r:id="rId20"/>
    <p:sldId id="271" r:id="rId21"/>
    <p:sldId id="272" r:id="rId22"/>
    <p:sldId id="306" r:id="rId23"/>
    <p:sldId id="273" r:id="rId24"/>
    <p:sldId id="308" r:id="rId25"/>
    <p:sldId id="310" r:id="rId26"/>
    <p:sldId id="311" r:id="rId27"/>
    <p:sldId id="307" r:id="rId28"/>
    <p:sldId id="312" r:id="rId29"/>
    <p:sldId id="274" r:id="rId30"/>
    <p:sldId id="313" r:id="rId31"/>
    <p:sldId id="314" r:id="rId32"/>
    <p:sldId id="275" r:id="rId33"/>
    <p:sldId id="315" r:id="rId34"/>
    <p:sldId id="276" r:id="rId35"/>
    <p:sldId id="277" r:id="rId36"/>
    <p:sldId id="316" r:id="rId37"/>
    <p:sldId id="317" r:id="rId38"/>
    <p:sldId id="280" r:id="rId39"/>
    <p:sldId id="300" r:id="rId40"/>
    <p:sldId id="282" r:id="rId41"/>
    <p:sldId id="278" r:id="rId42"/>
    <p:sldId id="279" r:id="rId43"/>
    <p:sldId id="318" r:id="rId44"/>
    <p:sldId id="319" r:id="rId45"/>
    <p:sldId id="281" r:id="rId46"/>
    <p:sldId id="321" r:id="rId47"/>
    <p:sldId id="320" r:id="rId48"/>
    <p:sldId id="322" r:id="rId49"/>
    <p:sldId id="283" r:id="rId50"/>
    <p:sldId id="323" r:id="rId51"/>
    <p:sldId id="284" r:id="rId52"/>
    <p:sldId id="326" r:id="rId53"/>
    <p:sldId id="324" r:id="rId54"/>
    <p:sldId id="327" r:id="rId55"/>
    <p:sldId id="325" r:id="rId56"/>
    <p:sldId id="328" r:id="rId57"/>
    <p:sldId id="329" r:id="rId58"/>
    <p:sldId id="330" r:id="rId59"/>
    <p:sldId id="286" r:id="rId60"/>
    <p:sldId id="287" r:id="rId61"/>
    <p:sldId id="331" r:id="rId62"/>
    <p:sldId id="332" r:id="rId63"/>
    <p:sldId id="333" r:id="rId64"/>
    <p:sldId id="334" r:id="rId65"/>
    <p:sldId id="340" r:id="rId66"/>
    <p:sldId id="335" r:id="rId67"/>
    <p:sldId id="336" r:id="rId68"/>
    <p:sldId id="341" r:id="rId69"/>
    <p:sldId id="337" r:id="rId70"/>
    <p:sldId id="338" r:id="rId71"/>
    <p:sldId id="339" r:id="rId72"/>
    <p:sldId id="288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50" r:id="rId81"/>
    <p:sldId id="349" r:id="rId82"/>
    <p:sldId id="351" r:id="rId83"/>
    <p:sldId id="352" r:id="rId84"/>
    <p:sldId id="353" r:id="rId85"/>
    <p:sldId id="356" r:id="rId86"/>
    <p:sldId id="357" r:id="rId87"/>
    <p:sldId id="358" r:id="rId88"/>
    <p:sldId id="359" r:id="rId89"/>
    <p:sldId id="354" r:id="rId90"/>
    <p:sldId id="355" r:id="rId91"/>
    <p:sldId id="360" r:id="rId92"/>
    <p:sldId id="361" r:id="rId93"/>
    <p:sldId id="29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4660"/>
  </p:normalViewPr>
  <p:slideViewPr>
    <p:cSldViewPr snapToGrid="0">
      <p:cViewPr>
        <p:scale>
          <a:sx n="106" d="100"/>
          <a:sy n="106" d="100"/>
        </p:scale>
        <p:origin x="370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1-22T00:57:0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21775 8586 0,'13'53'16,"14"13"-1,-27-40 1,13 27 0,0 66-1,-13-92 1,14 131 15,-14-118 0,0-27 1,0-26 30,0 0-46,0 0 31,0-14-47,0 1 15,0-120 17,0 120-17,0-14-15,0 27 16,0-14-1,0 14-15,0-40 32,0 27-1,0-14-15,0 14-1,0-14 16,13 27 1,0-27-1,0 40 0,1 26 47,12 1-62,-26-14-16,26 14 16,-26-1 15,0 1-16,0 78 32,-13-78-31,0-27-16,13 26 0,-66 1 47,13-27-16,40 0-15,-14 0-16,14 0 15,0 0 17</inkml:trace>
  <inkml:trace contextRef="#ctx0" brushRef="#br0" timeOffset="1058.62">22172 8864 0,'-13'0'78,"13"13"-62,-13 13 15,13-13-15,0 14-16,0-14 15,26 27 16,-13-27-15,-13 0 0,14-13-16,-1 27 15,0-14 1,-13 0-16,40 0 47,-27-13-47,0 0 31,0 0-31,27-39 16,-13 12-16,12 1 15,-12-40 17,-41 13-1,-25 13 16,26 40-47,-1-13 15,-12 13 1,-27 0 15,13 0-15,14 0 15,13 0 0,-14 92 16,27-78-47</inkml:trace>
  <inkml:trace contextRef="#ctx0" brushRef="#br0" timeOffset="1925.13">22701 8797 0,'-13'0'16,"0"0"-16,0 0 15,-1 0 1,1 0-1,0 0 1,0 40 15,13-13-15,13-1 31,0-13-32,119 14 32,-132-14-31,14-13 15,-14 40 16,0-27-31,0 0-16,0 0 15,-14-13 17,1 0-17,-13 0 1,-14-13-1,27 13 1,-14 0 0,1 0 31</inkml:trace>
  <inkml:trace contextRef="#ctx0" brushRef="#br0" timeOffset="2642.41">23006 8480 0,'0'26'0,"-14"1"15,14 12-15,0-12 16,-13 158 15,13-145-15,0 0-16,-13-1 15,0 41 1,13 65 15,0-79 16,13-52-16,0-14 16,0-14-31,1 1 0,-1 13-16,26-26 31,-39-1-16,14-39 17,-1 53-32,-13 0 15,13-14 1</inkml:trace>
  <inkml:trace contextRef="#ctx0" brushRef="#br0" timeOffset="3172.8">22939 8850 0,'27'0'31,"13"-13"-16,26 0 17</inkml:trace>
  <inkml:trace contextRef="#ctx0" brushRef="#br0" timeOffset="3937.21">23588 8374 0,'-27'0'15,"14"13"1,13 1 0,-13 12-16,-14 53 15,27-52 1,-13 184 31,0-158-47,13 93 31,66 39 0,27-79 1,-67-80-17,0 1-15,14 13 16,39 26 15,-39-27 0,-27-39-15</inkml:trace>
  <inkml:trace contextRef="#ctx0" brushRef="#br0" timeOffset="5755.76">24143 8572 0,'-13'0'94,"0"0"-79,-14 0 1,14 14-16,0-14 15,0 13-15,-1 0 16,1-13 15,13 27-15,80 92 31,-67-106-32,0-13-15,13 13 32,-12 0-1,12 1-15,-13-1-1,1 0 1,12 27 31,-13-1-16,-13-25-15,-26 12 15,-40-13-16,39-13 1,-65-13 15,78 13 16,14-13 0,14 13-16</inkml:trace>
  <inkml:trace contextRef="#ctx0" brushRef="#br0" timeOffset="6614.09">24408 8916 0,'-13'0'47,"13"14"-47,-14 65 47,14-66-32,0 1-15,0 12 31,14 0-15,12-12 15,1-1 1,65-40 14,-92 14-46,0 0 16,0-13 15,0-1-31,0 1 16,-26-14 31,-14 13 0,27 27-16,0 14 47,13-1-47,0 13-31</inkml:trace>
  <inkml:trace contextRef="#ctx0" brushRef="#br0" timeOffset="7472.12">25413 9036 0,'13'13'47,"-13"0"-31,0 0-16,-52 120 31,12-81-16,-66 41 17,80-80-32,-14 0 31,66-39 31,27 0-46</inkml:trace>
  <inkml:trace contextRef="#ctx0" brushRef="#br0" timeOffset="8609.5">25612 8692 0,'-27'463'141,"27"-490"-94,0 1-47,0-14 15,0-26 1,0 13 0,0-26-16,0 39 15,13-13 1,-13-26 15,14 52-31,-14 1 31,13-41 1,13 15 14,-12 52-14,12 26-17,1-13 1,39 80 15,-53-14 0,-13-66-31,0 54 32,0-28-17,0-25 17,-40 12-1,1-26 31,25 0-46,1 0 0,0-13-1</inkml:trace>
  <inkml:trace contextRef="#ctx0" brushRef="#br0" timeOffset="9147.12">25969 8625 0,'0'14'16,"-13"25"-1,13-25-15,0 105 32,0-106-17,0 13-15,0-12 16,0 12-1</inkml:trace>
  <inkml:trace contextRef="#ctx0" brushRef="#br0" timeOffset="9449.57">26009 8387 0,'13'14'93,"13"52"-77</inkml:trace>
  <inkml:trace contextRef="#ctx0" brushRef="#br0" timeOffset="10177.5">26247 8612 0,'-14'0'15,"1"0"1,0 0-16,0 13 31,0 1-31,13-1 16,-14 27-1,14 92 32,0-119-31,0 14 0,40 25 30,-14-38-30,41-14 15,-54 0-15,26 0 0,-25-14-1</inkml:trace>
  <inkml:trace contextRef="#ctx0" brushRef="#br0" timeOffset="11170.7">26551 8480 0,'-13'40'16,"26"-80"-16,-40 172 0,14-92 15,13 0 1,-39 105 15,39-118-15,0-1-16,13-26 78,13-13-63,1 0 1,-1-40-16,54-159 94,-120 238-63,-40 41 0,41 12 16,39-66-16,79 40 16,-66-53-47,14 13 16,26 14 15,-27-1 0</inkml:trace>
  <inkml:trace contextRef="#ctx0" brushRef="#br0" timeOffset="12232.55">27001 8401 0,'0'39'47,"0"239"15,0-252-46,0 1-16,0-1 16,-27 107 15,14-67-16,0 13 17,0-39-17,13-27 17,-14-13 218,-25 0-235,25 0 1,-12 13-16,13-13 15,0 14-15,-1-14 16,14 13 31</inkml:trace>
  <inkml:trace contextRef="#ctx0" brushRef="#br0" timeOffset="13203.61">27570 8811 0,'13'0'32,"0"0"-17,0 0-15,40 0 16,40 0 0,66-14 30,-173 14 48,1 27-78</inkml:trace>
  <inkml:trace contextRef="#ctx0" brushRef="#br0" timeOffset="13715.61">27530 9036 0,'13'0'31,"0"-14"-31,27 14 16,79 0-1,-26 0 17,-67-13-17,-13 13 16</inkml:trace>
  <inkml:trace contextRef="#ctx0" brushRef="#br0" timeOffset="23989.23">28919 8295 0,'-13'0'16,"-1"0"0,1 0-16,-13 0 15,-1 0-15,14 0 16,-13 13 0,12-13-1,1 26 32,0-12-47,-40 131 47,53-132-31,0 27-1,0-27 16,13-13 16,27 0-31,13 40 15,13 0 16,-53-40-31,14 26-1,26 67 32,-53-80-31,13 13-1,-13-12-15,0 25 47,0-25 0,-13-14-47,-1 0 16,1-27-1,-66 1 17,39-27-17,14 39 32,26 1 0,-14 13-31</inkml:trace>
  <inkml:trace contextRef="#ctx0" brushRef="#br0" timeOffset="24547.08">29104 8639 0,'13'0'31,"1"13"0,-14 0-31,0 27 16,0-1 0,-14 81 31,14-107-47,0 0 31,0 40-16</inkml:trace>
  <inkml:trace contextRef="#ctx0" brushRef="#br0" timeOffset="25714.41">28575 7858 0,'0'13'31,"-13"1"-15,13-1-16,0 66 31,66 80 16,-53-159-47,-13 26 16,13-26-16,1 14 15,-14-1 32,0 0-47,-27 119 63,1-132-48,12 27-15,1-14 16,-79 14 31,78-41 15,1 14-46,13 14 78,0 12-79,13 27 1,14 132 0,-1-13 15,1-93-16,-14-65 1,-13 12 0,13-13-1,27 27 32,-27-40-47,0 0 16,-13 13-1,14-13 1</inkml:trace>
  <inkml:trace contextRef="#ctx0" brushRef="#br0" timeOffset="26933.46">29554 7594 0,'13'26'125,"0"14"-110,14 52 1,-27-65 0,0-1-16,0 40 15,0-13 1,0-39 0,-40 38 46,40-38-62,0-1 63,13 13-63,14 27 15,-1 0 1,14-13-1,-14-27 32,-12-13-15,-1 0-32,0 0 15,-13 13 1,27 1-1,-14 65 1,13 53 15,-26-52-31,0 78 47,0-144-31,0-1-1,0 0 1,-13-13 47,-13 0-48,12 0 1,-25 0-16,12 0 0</inkml:trace>
  <inkml:trace contextRef="#ctx0" brushRef="#br0" timeOffset="28167.84">21603 10173 0,'13'66'16,"-26"-132"-16,40 212 0,26 13 16,-27-93-1,14 53 1,-14 26 15,-13-92-15,-13-26 15,-26-14 16,0-26-31</inkml:trace>
  <inkml:trace contextRef="#ctx0" brushRef="#br0" timeOffset="28992.66">21881 10266 0,'13'0'0,"1"0"0,-1 0 16,26 0-16,41 66 47,-67-40-31,0 27-1,-13 14 32,0-41-47,-53 27 47,53-40-47,-26-13 16,-1 0-16,1 13 15,0-13 1,-1 14-16,-39-14 31,26 0 16,27 0-47,-13-14 31,26 1 47</inkml:trace>
  <inkml:trace contextRef="#ctx0" brushRef="#br0" timeOffset="29593.65">21722 10345 0,'14'-13'15,"-14"0"1,13 13-16,13-13 15,-13-1-15,67-25 32,12 39 15,-78 0-32,-14 13 32,0 0-47</inkml:trace>
  <inkml:trace contextRef="#ctx0" brushRef="#br0" timeOffset="30527.25">22278 10557 0,'0'13'63,"0"0"-48,0 14 1,0-14-16,0 27 31,26 132 0,-26-146-15,53 14 15,-39-27-15,52-13-1,-13-26 17,-40-14-17,-13-13 17,0 13-1,-40-13 0,-13 27-31,0 13 31,40 13-15,0 0 0</inkml:trace>
  <inkml:trace contextRef="#ctx0" brushRef="#br0" timeOffset="31355">22648 10623 0,'0'13'79,"0"14"-64,0-14-15,53 53 63,-40-53-63,1 1 15,52 12 17,-40-26-32,1 0 15,-14 53 48,-13-40-48,0 14-15,0-14 16,-13 0 0,0-13-1,-14 13 1,14-13-1,-40-26 17,40 13 30,26-1-15,13 14-47,1 0 16</inkml:trace>
  <inkml:trace contextRef="#ctx0" brushRef="#br0" timeOffset="31914.31">23164 10398 0,'0'0'0,"0"27"0,14 356 78,12-343-62,-26-14 0,0 1-16,26-1 15,-12 14 1,-1-40 0,0 0-1,53-26 32,-39-1-47,-1 14 16,-26-14-16,13-12 31</inkml:trace>
  <inkml:trace contextRef="#ctx0" brushRef="#br0" timeOffset="32450.51">23098 10610 0,'13'0'0,"40"0"32,-39 0-32,12 0 15,14 0-15,52 0 47</inkml:trace>
  <inkml:trace contextRef="#ctx0" brushRef="#br0" timeOffset="34031.49">22609 10610 0,'13'-13'156,"-13"-1"-156,13 14 16,0-13 0,1 13-16,-1 0 15,0-13 32,0 13-16,0 0 1,1 0-17,-1 0-15,0 0 16,0 0-1,1 0 17,-1 0 30,0 0-46,-13 13-1,13-13 1</inkml:trace>
  <inkml:trace contextRef="#ctx0" brushRef="#br0" timeOffset="34779.82">23984 10001 0,'-26'13'15,"0"-13"-15,12 40 16,-52 40 0,40-28-1,-14 1 1,14 66 15,-27 53 0,53-13-15,0-79 0,26 52 15,67 79 0,-80-197 0,40 52-15,-40-53 15,0-13-15,27 13 15,-40 1-15</inkml:trace>
  <inkml:trace contextRef="#ctx0" brushRef="#br0" timeOffset="35766.28">24474 10478 0,'-40'13'109,"27"0"-77,13 0-32,0 0 15,0 1 1,0 12 15,27-13 0,-14 1-31,13-1 32,1 0-17,-1-13 1,27 40 31,-40-27-16,-13 13 0,0-12-15,-26 39 15,-106-1 16,118-52-31,-25 0-16,25 0 31,-12 0-31,13 0 16,-1 0-16,1-13 15,-13 0 1,13 13 31</inkml:trace>
  <inkml:trace contextRef="#ctx0" brushRef="#br0" timeOffset="36281.64">24778 10861 0,'0'13'47,"0"14"-47,0-1 16,0-12-16,0 25 31,27-39 16,-14 0-47,-13 13 47</inkml:trace>
  <inkml:trace contextRef="#ctx0" brushRef="#br0" timeOffset="36814.21">25149 10861 0,'13'27'16,"-26"-54"-16,26 67 0,-13-14 16,0-12-16,0 12 15,-13 53 17,-54 1-1,54-80-16,0 13 1,26-13 62,14-13-62,-14 13-16</inkml:trace>
  <inkml:trace contextRef="#ctx0" brushRef="#br0" timeOffset="37974.83">25466 10438 0,'13'53'16,"1"-40"-16,-1 53 16,-13 66 15,0-92-15,0-27-16,0 1 0,0 12 15,0-39 79,0-40-78,13 26-1,-13 1-15,13-1 16,14-65-1,-1 52 17,-13 40-1,1 13-15,-1 27 15,13 79-16,-26 0 17,0-92-17,27-14 32,-14-40-16,-13 1-15,13-14-16,14-79 31,26 0 1,-40 106-1,0 13-16,40 79 17,-13 14-1,-27-14-15,0-13 15,0-66 0</inkml:trace>
  <inkml:trace contextRef="#ctx0" brushRef="#br0" timeOffset="38878.46">26207 10623 0,'0'13'15,"0"27"1,-13-27 0,13 14-16,0 12 31,13 1-16,27 0 32,-14-40-47,14 0 32,13-14-1,-40 1-16,13-53 17,-52-53 15,-1 93-47,14 26 15,-40-40 32,40 27-47,0 13 16,-27 0 15,27 13-31,-13 93 62,26-67-15,0-25-31</inkml:trace>
  <inkml:trace contextRef="#ctx0" brushRef="#br0" timeOffset="39678.24">26591 10583 0,'0'14'15,"13"12"1,0-13-16,-13 0 16,0 14-1,27 26 1,-14 13 15,13 13 0,-13-65-15,1-14 15,-1 0 16,0 0-47,0-14 16,27-52-1,0-145 17,-40 118-1,0 67-31,13-14 16,-13 0 15,0 53 47,0 1-78,0 39 47</inkml:trace>
  <inkml:trace contextRef="#ctx0" brushRef="#br0" timeOffset="40618.54">26988 10663 0,'0'0'0,"13"26"15,13-26-15,-13 0 16,27 0 46,13-26-46,-53 12-16,13-12 16,14-106 46,-41 132-62,1-13 16,-13 13 15,-27 26 0,40-13-15,-1 40 15,1-13-15,13-14-1,13 80 32,1-106-31,-14 27-16,39 25 31,-25-25-15,38-1 15,-12-26 0,0 0 16,-27 0-47,0-13 31,14 0-15,-14 0 15,-39 13 16</inkml:trace>
  <inkml:trace contextRef="#ctx0" brushRef="#br0" timeOffset="42958.95">24818 10689 0,'13'0'47,"27"199"156,-40-186-203,0 13 32,0-12 15,0-1-32,0-26 173,0-14-188,0 14 15,-13 0 17,13-1-1,0-12-16,0 13 1,0-1 0,0 1-16,0 0 93,0 0-77,0 0 0,0-1 31,-14 14-32,1 0 1,13-13-1,-13 13 1,13 40 78,0-1-94,0 1 15,0-13 1,0 12 0,0 1-16,0-27 15,13 40 17,-13-40 30,0-26 110,13-13-172,-13-1 0,0 14 16,14-13-1,-1-1 1,40-13 15</inkml:trace>
  <inkml:trace contextRef="#ctx0" brushRef="#br0" timeOffset="44276.94">27371 10107 0,'13'13'0,"1"-13"16,-1 27-16,79 92 47,-65-79-32,-14-1-15,14 14 16,-1 66 15,-13 27 0,0-67-15,-13 0 15,-26 27 0,13-53-15,-14 13 0,1-26-1,-14-14 17,27 1-17,-13 26 16,26-40 32,0 0-47,-14 27 15,41-66 47,12-1-62</inkml:trace>
  <inkml:trace contextRef="#ctx0" brushRef="#br0" timeOffset="45132.78">28363 10306 0,'14'0'16,"-1"0"62,0 0-78,0 0 15,0 0 1,1 0-16,25 0 16,-25 0-1,-1 0 63,0 0-46,0 0-17,1 0 63,-1 0-62,0 0 15,0 0 47</inkml:trace>
  <inkml:trace contextRef="#ctx0" brushRef="#br0" timeOffset="45764.24">28324 10597 0,'13'0'16,"0"0"-16,66 0 47,-52 0-47,105 0 46,-105 0-30,-14 0 15,0 0-15</inkml:trace>
  <inkml:trace contextRef="#ctx0" brushRef="#br0" timeOffset="69159.23">29170 9962 0,'-13'0'172,"13"-14"-156,-13 14 203,0 14-204,-1-14-15,14 13 16,-13 0 15,13 0-15,0 0 31,0 1-16,0-1 0,0 0-15,13 0 15,1-13-15,-14 14 15,13-1-15,0-13-1,-13 26 1,13-26-1,1 40 17,-14-27-17,0 14 17,0-14-32,0 13 15,0-12 1,-80 65 31,67-79-32,0 13-15,-14 0 16,1 14 0,13-27 30,-1 0-46,41 0 157,-1 26-157,-26-12 15,27 12-15,-1 14 16,-13-1-16,14-12 16,-27-1-16,53 54 46,-53-54-46,13-13 16,0 1-16,0-14 47,1 0-47,12 0 47,-13 0-32,1 0 1,39-14 15,-27-12-15,0-1 15,-12 27-15,-14-13 31</inkml:trace>
  <inkml:trace contextRef="#ctx0" brushRef="#br0" timeOffset="94428.47">29752 10649 0,'27'0'0,"-14"0"16,27 0-16,13 0 16,291 27-1,-106-27 17,119 0-17,-79-27 16,0 1 16,-252 26-31</inkml:trace>
  <inkml:trace contextRef="#ctx0" brushRef="#br0" timeOffset="95642.46">31856 9432 0,'13'14'15,"14"12"-15,-14 27 0,13-40 16,1 53 31,-27-52-47,-14 105 47,1-66-32,-66 66 1,52-66 15,27-27 16,0 0-31,0-12-16,67 52 47,-54-66-32,13 0-15,-13 0 16,40 0 15,-39 0-31,-14 40 172,-27-14-156,27 14-16,0-1 15,-26 14 1,-80 119 31,-53 0 15,146-159-62,-14-13 16,1 27-16,13-27 47</inkml:trace>
  <inkml:trace contextRef="#ctx0" brushRef="#br0" timeOffset="107205.93">22516 11933 0,'0'39'15,"0"28"-15,0-1 32,0-13-32,0 119 15,0-120 32,0-91 109,0-1-140,0 0-16,0 14 16,0-14-16,0 14 15,-26-40 16,26 26 1,0-26-17,39-40 32,-26 106-31,1-13-16,52-27 31,-26 40-15,-27-13-16,66 0 47,-39 39-1,-27 1-46,27 39 32,-27-27-1,-13 1-15,-40-40 15,-26 0-16,53 0 32,-27 0-15,14 0 14,13 0-30,-14 0 15,27 13 1</inkml:trace>
  <inkml:trace contextRef="#ctx0" brushRef="#br0" timeOffset="108086.54">22860 12131 0,'-40'0'16,"80"0"-16,-93 27 0,27-27 15,-1 0 1,27 13-16,-26 13 16,26 1 15,0-14-31,39 66 31,14-39 0,-13 0-15,-27-40 15,80-27 16,-80 1-47,14-27 31,-27-26 1,-40 39-17,13 13 1,1 14 15</inkml:trace>
  <inkml:trace contextRef="#ctx0" brushRef="#br0" timeOffset="108998.9">23442 12012 0,'-13'0'0,"-14"0"16,1 13-16,-1 14 16,-12-1-1,26-26-15,13 13 32,0 1 14,0-1-46,13-13 16,-13 13 0,26-13-16,-13 13 15,1 1 1,131-1 31,-132 27 31,1-14-78,-14 0 16,0-12-1,-80 12 32,54-26-47,-1 0 16,-65 13 31,79-13-32,-1 0 1</inkml:trace>
  <inkml:trace contextRef="#ctx0" brushRef="#br0" timeOffset="109655.13">23879 11880 0,'0'39'0,"0"-78"0,0 118 15,13-26-15,-13 0 16,13 198 31,-13-185-32,0-13 1,27-53 78,131-66-63,-118 53-15,-27 13-16,0 0 15,1-13 1</inkml:trace>
  <inkml:trace contextRef="#ctx0" brushRef="#br0" timeOffset="110504.59">23720 12131 0,'53'0'47,"0"0"-32,-27 0 1,1 0-16,-1 0 16,1 0-1,-14 0 1,13 0-16,1 0 15,-1 0 1,1 0 15,39 0 1,-53 0-1</inkml:trace>
  <inkml:trace contextRef="#ctx0" brushRef="#br0" timeOffset="111235.98">24805 11748 0,'-27'0'16,"14"13"0,-80 40-1,-39 79 32,132-106-47,-26 27 16,12 252 31,54-173-32,79-13 16,-79-79-15,172 92 47</inkml:trace>
  <inkml:trace contextRef="#ctx0" brushRef="#br0" timeOffset="112215.06">25096 11933 0,'-27'0'15,"1"0"1,-1 0-16,14 13 16,-27 0-1,27 0 16,13 1-15,-13-14-16,13 13 16,0 13-1,53 54 32,-40-80-31,0 0 15,1 0-15,-1 13-1,13 0 1,27 40 46,-53-40-62,0 14 16,0-14 0,0 13-1,-344 80 173</inkml:trace>
  <inkml:trace contextRef="#ctx0" brushRef="#br0" timeOffset="112870.79">25281 12277 0,'0'13'63,"0"13"-63,0 107 109</inkml:trace>
  <inkml:trace contextRef="#ctx0" brushRef="#br0" timeOffset="113815.7">25625 11748 0,'26'0'16,"1"39"-16,-1 1 15,14 0-15,39 105 32,-52-79-32,12 172 31,-39-145-15,-26 13 15,-27-27 0,-39 1-15,78-80-1,1 13-15,0-13 32,0 13-1,-1 13-16,1-26 32</inkml:trace>
  <inkml:trace contextRef="#ctx0" brushRef="#br0" timeOffset="-186739.67">22529 3228 0,'0'13'62</inkml:trace>
  <inkml:trace contextRef="#ctx0" brushRef="#br0" timeOffset="-186332.8">22410 3109 0,'0'13'0,"0"80"16,-13 224 46,13-237-62,-13-41 16,13-12-16,0 26 31,0-40-15,-13-26 78</inkml:trace>
  <inkml:trace contextRef="#ctx0" brushRef="#br0" timeOffset="-185571.92">22318 3201 0,'0'-13'16,"0"26"-16,26-39 0,278-53 141,-198 211-95,-106-106-30,0 27 15,-13-39-15,-66 38 15,52-38-15,-26-1 31,27-13-32,12 0 1,14 13 15,-13-13 16</inkml:trace>
  <inkml:trace contextRef="#ctx0" brushRef="#br0" timeOffset="-184622.37">22834 3479 0,'-14'13'0,"28"-26"0,-54 40 16,27-14-16,-1 0 0,-39 53 62,53-39-46,0-14 0,0 0-16,0 14 31,0-14-31,14 27 16,25-14 15,28-92 63,-54 53-79,0-27-15,-13-13 47,0 40-16,0 0 1</inkml:trace>
  <inkml:trace contextRef="#ctx0" brushRef="#br0" timeOffset="-183666.68">23244 3479 0,'-14'0'63,"-12"0"-63,13 0 15,-40 27 1,53-14 15,185 159 204,-172-159-235,-13 0 15,-13 1 16,0-1-15,0-13 0,-40 13 15,26-13-15,1 0-16,-1 0 15,14 0 1,0 13 15,0-13-15</inkml:trace>
  <inkml:trace contextRef="#ctx0" brushRef="#br0" timeOffset="-183044.05">23693 3188 0,'0'27'15,"0"-54"-15,0 93 0,0-39 16,0 13-16,0 198 63,0-185-63,0-14 15,-13 14 1,26 13 15,-13-52 0,14-14 1,12 0-17,-13 0 1,27-14 15,-40 1-15,0-27 15</inkml:trace>
  <inkml:trace contextRef="#ctx0" brushRef="#br0" timeOffset="-182510.86">23720 3492 0,'106'0'16,"-212"0"-16,265 0 15,-120 0-15,-25 0 16,25 0 15,-26 0 0</inkml:trace>
  <inkml:trace contextRef="#ctx0" brushRef="#br0" timeOffset="-180668.78">22423 992 0,'-52'13'63,"25"14"-63,-26 26 15,-66 119 1,66-27 31,66-105-32,67 0 17,-14-40-17,27 13 16,-80 0-15,-13 27 0,-106 132 31,53-146-32,27-13-15,-107 27 31,120-40-15,0 0-16,26 0 109,0 0-46,0 27-47,14-1-16,-14-13 0,0 1 15,1-1 1,-1-13-1,0 0 1,0 0 15,14-13-15,-14 13-16,27-27 47,-1 1-16,41 12 16,-41 1-31,-12 0-16,39 0 15,-13-1 32,-40 14-16,-13-13 16</inkml:trace>
  <inkml:trace contextRef="#ctx0" brushRef="#br0" timeOffset="-178611.47">23085 1177 0,'-27'0'110,"14"14"-110,-13 12 31,26-13-31,-27 40 31,27-40-31,0 1 16,0-1-1,53 0 32,-13-13-31,66 13 15,-80 1-15,1-14-1,-14 39 17,0 14-1,-13-13 16,-40-14-32,1-26 1,-1 14 15,-26-1 16,53-13-31</inkml:trace>
  <inkml:trace contextRef="#ctx0" brushRef="#br0" timeOffset="-177855.15">23548 1455 0,'-27'13'16,"14"14"15,13-14-16,0 0-15,0 1 0,0 25 16,40 27 31,0-52-31,39-14 15,14-40 0,-41 0-15,-38-13 31,-14 40-32,0 0-15,-14 13 16,-12-13-1,13 13 1,-27-14 47,27 14-48,0 0 1,13 14-1</inkml:trace>
  <inkml:trace contextRef="#ctx0" brushRef="#br0" timeOffset="-177412.18">24249 1601 0,'0'13'16,"-40"199"62,27-173-78,0-25 15,13 12 1</inkml:trace>
  <inkml:trace contextRef="#ctx0" brushRef="#br0" timeOffset="-176632.29">24699 1072 0,'0'13'15,"0"-26"-15,-27 39 0,14-13 16,0 0-16,0 1 16,-1-1-16,14 13 15,-26 54 16,39-41 16,0-39-47,1 14 16,39-1 15,-27 0-31,1-13 31,-14 27 1,-13 52-1,0-66-15,13 0-1,-92 27 16,52-40 1,14 0-17,13 13 32</inkml:trace>
  <inkml:trace contextRef="#ctx0" brushRef="#br0" timeOffset="-176268.77">25109 1416 0,'0'13'0,"0"40"16,0 0-1,0 13 1,0-53-1,0 13-15,0 1 16,0-1 0,0-12 31</inkml:trace>
  <inkml:trace contextRef="#ctx0" brushRef="#br0" timeOffset="-175183.27">25347 767 0,'13'0'16,"1"0"-16,-1 0 15,13 0-15,40 80 31,-66-41 1,0 107-1,-26-93-15,-1 26 15,54-79 63,92 40 77,-119-27-171,13-13 16,-13 27-16,0 25 16,13 107 15,-13-66 0,0-27-15,0 13 15,-13-79 32,0 0-48,0 0 1,-14 14-1,14-14 17</inkml:trace>
  <inkml:trace contextRef="#ctx0" brushRef="#br0" timeOffset="-174078.97">20717 1310 0,'-13'26'16,"26"-52"-16,-26 79 0,13-27 16,0 14-16,66 238 47,-27-212-16,-25-40-31,65 27 15,-26-13 1,79 26 15,1-66 1,-54 0-1,-66-40 0,-13 27-15</inkml:trace>
  <inkml:trace contextRef="#ctx0" brushRef="#br0" timeOffset="-172890.75">20704 1296 0,'13'0'79,"27"-26"-79,-1 13 15,-26 0-15,14-14 16,13 27-16,39-26 31,-26 12-15,40-12 15,-54 26-31,14 0 47,-40 0-32,1 0 1</inkml:trace>
  <inkml:trace contextRef="#ctx0" brushRef="#br0" timeOffset="-172387.99">21484 1442 0,'27'0'16,"-14"0"0,13 0-1,93 0 1,-92 0-1,-1 0 32</inkml:trace>
  <inkml:trace contextRef="#ctx0" brushRef="#br0" timeOffset="-171953.72">21603 1640 0,'13'0'15,"14"14"-15,66-14 32,-80 0-32,13 0 31,-13 0 31</inkml:trace>
  <inkml:trace contextRef="#ctx0" brushRef="#br0" timeOffset="-170719.82">24924 2910 0,'-27'14'15,"-12"-14"-15,-1 13 16,13 13-16,-25 1 16,38-1-1,-25 40 1,-14 67 15,-40 78 0,1 41 16,92-226-47,39 212 31,107 27 1,-27-93-1,-13-132 16,-93-27-47,53 13 62,-53-26-46,-26 0 62,-13 0-62</inkml:trace>
  <inkml:trace contextRef="#ctx0" brushRef="#br0" timeOffset="-169815.25">25347 3294 0,'-13'0'31,"0"0"-16,-14 0-15,-26 0 16,-158 93 31,197-80-31,14 0-16,-13-13 15,13 13 1,0 1-1,0 25 1,40 54 0,13 13 15,-27-80-15,1 27 15,12-26 0,1-67 47,-14 40-78,-12-27 16,-1 14-16,0 0 15,0 13 32</inkml:trace>
  <inkml:trace contextRef="#ctx0" brushRef="#br0" timeOffset="-168786.68">25982 3003 0,'0'0'16,"13"0"0,1 0-1,-1 0 1,66 106 15,-26 13-15,-13 0 15,-14 79 0,-26-79-15,-66 80 0,26-133-1,-118 172 16,118-198 1</inkml:trace>
  <inkml:trace contextRef="#ctx0" brushRef="#br0" timeOffset="-167782.96">25241 3823 0,'0'-13'47,"27"13"-16,39-13 1,-40 13-32,-12-13 15,12 13 1,27 0-1,-40-14 1</inkml:trace>
  <inkml:trace contextRef="#ctx0" brushRef="#br0" timeOffset="-167121.85">26604 3492 0,'13'0'63,"53"0"-48,27 0 32</inkml:trace>
  <inkml:trace contextRef="#ctx0" brushRef="#br0" timeOffset="-166560.74">26577 3664 0,'14'0'15,"12"0"1,14 0-16,-1 0 16,54 0 31</inkml:trace>
  <inkml:trace contextRef="#ctx0" brushRef="#br0" timeOffset="-53688.25">27530 3585 0,'-13'0'15,"-14"13"1,14-13 0,-27 40-1,27-14-15,0 1 16,13-14-16,-27 27 15,27-27 1,0 27 0,14-1 31,25-52 15,1-53-46,0 13 31,-40 40 46,13 13-15,0 0-62,0 0 78,-13 13-94,0 0 0,0 1 15,0-1 1,53 40 15,-40-40-15,1-13 0,-1 0-16</inkml:trace>
  <inkml:trace contextRef="#ctx0" brushRef="#br0" timeOffset="-53245.89">27742 3400 0,'0'40'0,"0"-1"0,13-39 16,-13 40-1,0 0-15,0 52 32,0 67-1,0-133-31,0 1 15,0-1-15,0-12 16,0-1-16</inkml:trace>
  <inkml:trace contextRef="#ctx0" brushRef="#br0" timeOffset="-52743.16">27914 3400 0,'13'66'47,"-13"-13"-31,0 79 0,0-92-16,0 13 15,0 26 1,0 14 31,13-93-16</inkml:trace>
  <inkml:trace contextRef="#ctx0" brushRef="#br0" timeOffset="-51866.75">29144 3201 0,'13'40'0,"0"79"31,-13-39-31,0-41 16,0 173 15,0-93-15,-26-13-1,13-106 1,13 26 15,-14-26-15,1-66 31,40-13-32,39 26 16,-27 26-15,28 41 47,-1 78-17,-53-26-46,-13-26 16,0-13 15,0-1-15,-66-39 31,39 13-32,1-40 32,26 27-31,0 0 0</inkml:trace>
  <inkml:trace contextRef="#ctx0" brushRef="#br0" timeOffset="-51222.01">29673 3836 0,'0'0'0,"0"67"31,0-41-31,0 14 16,13-14-16,27 40 47,-40-52-32,13-28 1,14 1 15,12-66-15,-12-40 15,-27 105-31,0 41 63,0-1-48,26 67 16,-26-67-15,0 14-16,0-27 0,27 27 16,26 0 31,-27-40-1</inkml:trace>
  <inkml:trace contextRef="#ctx0" brushRef="#br0" timeOffset="-50707.29">30110 3506 0,'0'13'0,"0"40"16,0 0-16,13-14 16,0 41-16,0-1 15,67 278 32,-67-330-31,0-1-16,0-26 62,1 0-46,-1 0 0,0-13-16,0-13 0,-13-1 15,0 14-15,0-27 31</inkml:trace>
  <inkml:trace contextRef="#ctx0" brushRef="#br0" timeOffset="-50300.55">30162 3916 0,'0'-13'62,"27"13"-46,-1-40-16,14 40 16,-27-13 30,-13 26-14,0 0-17</inkml:trace>
  <inkml:trace contextRef="#ctx0" brushRef="#br0" timeOffset="-48471.44">31115 3717 0,'-13'0'15,"0"0"48,-14 14-48,1-1 17,26 40-1,0-27-16,0-13 1,13-13 0,27 14-1,-14-14 17,27 26 14,-27-13-46,-12 1 16,-1 78 31,-13-79-47,0 14 16,-40-1 15,-26-26 16,53 0-32,0 0-15</inkml:trace>
  <inkml:trace contextRef="#ctx0" brushRef="#br0" timeOffset="-47760.98">31631 3956 0,'0'0'0,"0"13"15,-13-13-15,-14 53 47,27-40-47,0 66 47,40-39 0,-27-40-31,0 0-1,40-26 1,-13-27 15,-40 26-15,0-13-1,0 27-15,0 0 32,-13 13 93</inkml:trace>
  <inkml:trace contextRef="#ctx0" brushRef="#br0" timeOffset="-45944.67">23151 4895 0,'0'79'0,"0"1"16,0 25-16,0 14 15,-13 14-15,0-1 16,-1 14 15,14-133 0,-13-13-15,0 0-16,13-27 16,-13 1-1,-1-186 17,14-52 14,0 237-46,0 14 0,0-27 16,14 27 0,-1 0-1,0 0 1,14-1 0,26 1 30,-40 13-14,13 13-17,-13 14 1,14-1 0,-14-13-16,14 14 15,25 79 48,-52-93-63,-13 13 47,0-26-47,-53 27 31,53-27-31,-40 26 15,40-26 17,-1 0-1</inkml:trace>
  <inkml:trace contextRef="#ctx0" brushRef="#br0" timeOffset="-45351.42">23786 5384 0,'26'14'16,"-26"-1"-16,27 40 31,-27-40-31,0 27 16,0 12 15,-13-38 0,-14-14 16,27-14-47,0-25 16,0-1-1,53-39 1,53-1 31,-93 67-16,0 13 0,14 0 32,-27 13-48</inkml:trace>
  <inkml:trace contextRef="#ctx0" brushRef="#br0" timeOffset="-44600.45">24156 5411 0,'14'0'46,"-1"0"-30,27-106 156,-67 106-172,14 53 31,0-40-15,13 53 15,26 27-15,-13-54-16,14 14 15,13-13 17,-27-40 14,13-40-14,1 1-17,-14 12-15,0 27 16,0-13 0</inkml:trace>
  <inkml:trace contextRef="#ctx0" brushRef="#br0" timeOffset="-44031.89">25016 5027 0,'-53'0'0,"53"13"16,-26 14-16,26 12 15,40 451 64,-14-437-64,67 53 32,-80-106-31,13 13-16,14-13 31</inkml:trace>
  <inkml:trace contextRef="#ctx0" brushRef="#br0" timeOffset="-43535.24">25479 5292 0,'-13'0'16,"26"0"-16,-39 0 0,-1 0 16,1 13-1,13 0-15,-27 27 16,0 13-1,40-14 1,14 67 31,39-53-16,-53-40-15,13-13-16,79 27 47,-65-27-32,13-13-15,-1-14 16</inkml:trace>
  <inkml:trace contextRef="#ctx0" brushRef="#br0" timeOffset="-43047.01">25810 5080 0,'13'0'16,"14"26"0,-14 1-16,27 79 31,-40-27-16,13 106 1,-66 27 47,40-199-63,0 0 15,-1-13 32</inkml:trace>
  <inkml:trace contextRef="#ctx0" brushRef="#br0" timeOffset="-42551.3">26511 5278 0,'13'0'16,"-26"0"-16,40-13 0,-14 13 15,27-13 1,-27 13-16,13 0 16,14 0-1</inkml:trace>
  <inkml:trace contextRef="#ctx0" brushRef="#br0" timeOffset="-42436.51">26551 5398 0,'159'0'78,"-318"0"-63</inkml:trace>
  <inkml:trace contextRef="#ctx0" brushRef="#br0" timeOffset="-41613.74">27199 5067 0,'-13'0'31,"0"0"-15,-1 0-16,1 13 15,-26 13 1,25 14 0,28 53 31,-1-80-47,13 0 15,27 14 16,-13-14 1,-27 0-1,0 14-15,-13 39 46,0-53-62,0 0 0,-13-13 16,-53 13 15,39-13-15,14 0-1,-26 0 16,25 0 16,1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9:10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6707 8718 0,'13'0'62,"1"0"-62,12 0 16,159 13 31,-119-13-47,27 13 15,0-13-15,12 0 16,266 27 15,-186-27-15,-92 0-16,290 0 47,-316 0-47,12 0 31,13 26-15,-65-26-1,13 0 1,185 14 31,-186-14-32,-12 0-15,-1 0 16,14-14 0,-27 14-1,0 0 1,1 0 0</inkml:trace>
  <inkml:trace contextRef="#ctx0" brushRef="#br0" timeOffset="5490.25">3254 7938 0,'0'39'16,"-13"-39"-16,0 13 15,13 27-15,0 0 31,0-1-15,-13-12 0,13 92 31,0-93-47,0 14 0,13 53 31,13-27-16,-12-40-15,39 40 32,-40-39-17,13-14 1,27 14-16,26 39 31,-26-53-15,27 53-1,-27-26 1,0-14 15,-27-12-31,40 25 16,199 67 31,-225-93-47,39 14 15,-39-1-15,39-26 16,27 13 0,39-13-1,-39 14 17,-13-14-32,224-80 46,-251 54-30,-26-1-16,-13 14 16,12-13-16,-12 12 0,39-12 31,-26-27-15,-27 27-1,53-239 32,-66 239-31,0-14-1,-13-66 1,-14 40 0,1 13-16,-14-119 46,27 146-30,13-1-16,-27-65 16,-39 12 15,-40-12 0,80 65-31,-133-52 47,119 79-31,-12-14-16,-28-12 15,-26 0 1,53 26-16,-26-14 16,13 14-1,-80-26-15,67 26 16,-133 0 15,40 0 0,80 26-15,52-12-16,-53-1 16,-12 40 15,52-27-16,0-13-15,26 1 16,-184 65 31,184-66-47,-26 27 31,40-40-31,0 13 16,0 0-16,13 1 15,0 12 17,0-13-1,0 14-15,13 12-1,0-39-15,0 14 16,1-14-1,-1 26 1,0-26-16</inkml:trace>
  <inkml:trace contextRef="#ctx0" brushRef="#br0" timeOffset="9418.89">12078 12435 0,'-26'0'0,"13"0"16,-1 0-1,-12 0-15,-14 27 47,27-14-47,0 0 16,-27 27 0,0-27 15,27 40-16,-27 40 1,40-1 0,-26 147 31,26-213-32,0 0 1,13 1-16,14 39 31,-1-13-15,1-40-1,-27 0-15,66 54 32,-13-15-17,13 15 16,0-28-31,-40-12 16,54 12 15,-41-12-15,1-27-16,53 13 47,-54-13-47,1 0 0,39 0 15,1 0 1,-1 0 15,-39 0-15,-14-13 0,54-53 15,-54 53-16,1-54 1,-14-25 0,13 39 15,-26-27-15,0 54-1,0 13-15,-79-159 47,79 145-47,-66-78 31,53 65-15,-1 13-16,-39-26 16,40 27-1,-13 0-15,-14 12 16,-39-39 15,13 14-15,-1 12-1,-38-39 17,25 53-17,54 0 1,-120-1 15,107 14-15,-1 0-1,27 0 1,-14 0 0,14 0-1,-14 27 1</inkml:trace>
  <inkml:trace contextRef="#ctx0" brushRef="#br0" timeOffset="62969.18">10570 14803 0,'-13'14'0,"26"-28"0,-39 41 15,-14-14 1,14-13 0,12 13-16,1-13 15,0 0 16,13 14-15,-53 38 31,-13 1-16,53-39-15,-14-1-16,-26 13 31,40-12-31,-27-14 16,27 13-1,13 0 32,13-13 125,14 26-172,12-12 16,1 12-1,0-13-15,39 54 16,-39-41 0,26 27-16,-13-27 15,53 54 16,-93-80-15,0 0 0,0 0 15</inkml:trace>
  <inkml:trace contextRef="#ctx0" brushRef="#br0" timeOffset="64250.57">10319 15081 0,'13'0'31,"0"0"-15,0 0-16,80 13 15,-14-13 1,-26 0-16,93 0 16,-27 14-1,66 12 17,-26 54-1,-133-80-16,80 13 1,106-13 0,-40 0-1,39 0 48,-184 0-63,52 13 31,-65-13-31,-1 0 0,0 13 31,0-13-31,0 0 63,27 0-48,-13 0 17,-14 0-17</inkml:trace>
  <inkml:trace contextRef="#ctx0" brushRef="#br0" timeOffset="65602.84">10689 14817 0,'0'-14'203,"-13"14"-93,13 14-95,-13-14 1,13 13 0,-14-13-16,-12 13 47,13-13-47,13 13 15,0 1-15,-13-14 16,-1 13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1:16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13097 7488 0,'-13'0'16,"-1"-14"-1,1 14 1,0-13 0,0 13-1,0-13 1,-1 13-16,-12 0 16,-1 0-1,14 0 1,-106 13 31,79 0-32,-26-13 1,-13 40 15,52-27-31,-26 27 16,1-13-1,-41 12 17,80-12-17,-40-1 1,0 27 15,13-13-15,-13 13-1,27-27 1,-54 120 31,67-133-47,13 13 16,-13 40-1,0 40 1,26-13-1,66 26 1,-26-40 0,66 80 31,27-66-1,-120-80-46,1 0 16,-1-13-16,14 40 16,79-14 31,-106-26-32,14 0-15,-1 0 16,-13 14-1,27-1 1,-27-13 0,1 0-16,12 0 15,67 13 48,-80-13-63,13 0 15,14 13 1,-27-13-16,53 0 31,-13 0-15,146-26 31,-173 13-47,1 13 15,-14 0-15,13 0 16,14-14 0,26 1-1,13-13 1,-52 12 0,105-52 15,-79 27 0,-13-14-15,-14-14-1,1 41 1,-14-40 0,-13-40 15,-13 27-16,-67-80 1,41 80 0,-14 12-1,26-25 1,-39-54 15,40 120-15,-1-1-1,1 14 1,-14 0 0,40 0-1,-26-1 1,-80-52 15,26 13-15,54 40-1,0 13 1,12 0 0,1-13 15,-13 13 0,-1 0-15,1 0 15,-1 0 63</inkml:trace>
  <inkml:trace contextRef="#ctx0" brushRef="#br0" timeOffset="14575.32">16060 7461 0,'-13'0'31,"0"0"-15,0 0 0,-1 0-1,1 0 1,0 0 0,-14 13 30,14-13-46,0 0 16,-14 0 0,-39 40-1,40-40 1,-1 27 0,-92 26-1,93-27-15,-120 80 47,133-106-47,13 26 31,-26-12-15,12 12 0,-12 14-1,-40 52 16,26 1-15,40-40 0,0-27-1,0 27 1,-13 13 15,13-26-15,0 26-1,0-39 1,0 26 0,79 118 31,-65-144-32,12-27 1,0 26-16,1 1 15,-1-1 1,1 1 0,92 79 31,-53-53-32,-13-40 1,-27 13-1,93 27 1,-92-53 0,-14 0-16,14 13 15,105 1 17,-106-14-17,80 13 1,-26-13-1,25 0 17,54-13-17,0-14 17,-106 14-32,132-40 46,-159 53-46,1 0 16,-14-13-16,14-14 16,12 14-16,-12 0 15,52-53 1,1 26 0,-28 0-16,81-158 46,-120 158-46,-13 1 16,0-41 0,0 27-1,-40-79 17,-39 26-32,13 27 15,-27-54 1,-185-171 15,173 212-15,38 25-1,14 28 1,-26-1 15,66 40-15,0 0-16,-40-26 47,39 26-47,1 0 0,-13-14 15,13 14-15,-1 0 16,-39-26 0,40 26-1,-66 0 1,66 0-1,-54-13 1,-105 92 31,93-26-47</inkml:trace>
  <inkml:trace contextRef="#ctx0" brushRef="#br0" timeOffset="32936.57">22913 7302 0,'-40'14'187,"-39"39"-187,13-27 16,0 14 0,-40 13-1,53-14-15,-27 1 16,1 13 0,26 0-1,-39 79 32,78-92-47,-39 0 16,40-14-1,-27 14 1,14-1 0,-14 14-1,14 0 1,-27 66 31,40-92-47,13-14 0,0 0 15,-13 14-15,13-1 16,0 1 15,0-1-31,0-13 0,0 14 16,26 52 31,-26-39-32,13-27 1,14 13 0,-27 1-16,26 26 31,-13-40-31,1 0 15,12 27 17,-13-40-17,-13 13-15,13 0 16,1-13 0,12 40-16,1 0 31,-14-40-31,13 13 15,14 40 1,39-13 15,-26-14-15,13 14 0,-13-27-1,80 14 1,-41-1 15,-52-13-31,145 0 47,-145-13-47,13 0 16,39-26-1,27-14 16,-52 1-31,52-28 32,-80 41-1,1-14-15,-27 27-1,27-40 1,-40 0-1,26-251 32,-26 264-47,0 14 16,0-14-16,0 0 16,0-39-1,0 13 1,-13 13-1,13 13-15,-66-79 47,40 80-31,-27-28 15,53 54-15,-14-13-1,-12-14-15,26 27 16,-40-53 0,-26-67 31,66 107-47,-26-1 15,12 1-15,1 13 16,-26-40 15,39 40-15,-14-1-1,-25-25 17,25 12-17,1 1 1,-13 26-1,26-13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3:03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5689 0,'14'79'32,"-14"-39"-32,0-1 15,0 14 1,13 119 15,-13-145-15,0 26-1,0-27-15,0 67 47,0-80-31,0 40-1,0-27 1,0-13 15</inkml:trace>
  <inkml:trace contextRef="#ctx0" brushRef="#br0" timeOffset="1095.58">10517 6218 0,'13'0'94,"1"13"-79,-1 0 1,0 0-16,0 1 15,14 12 1,-14-26-16,-13 13 16,40 40-1,-1 0 32,-12-40-31,-14 1-1,0-14 142,-13-14-142,0-25-15,14 25 16,12-25 0,0-1-1,-26 14 1,0 12 15</inkml:trace>
  <inkml:trace contextRef="#ctx0" brushRef="#br0" timeOffset="2507.67">10861 6112 0,'0'0'0,"0"13"31,0 0 16,0 1 0,0-1 125,0 0-157,0 0 1,0 0-16,-13 1 31,13-1 1,-13-13-32,13 13 15,0 0 16,-14-13 1,14 14-17,-13-1 1,0 27 15,0-40-15,13 13-16,-13-13 15,13 13 17</inkml:trace>
  <inkml:trace contextRef="#ctx0" brushRef="#br0" timeOffset="12158.48">10821 6945 0,'-39'14'156,"-14"12"-140,0 0-16,0 14 0,0-27 16,0 27-1,-106 39 32,133-65-47,-27 12 16,-198 133 31,224-146-32,-65 40 1,65-53-1,14 13 1,-14 27 0,1-40-16,-14 13 15,-105 80 17,92-54-17,-53 14 1,27 27-1,-67 26 17,27-53-17,-13 26 1,-146 66 15,212-105-15,26 0-1,14-27 1,-14 27 15,27-14-15,-27 14-16,27-14 16,-53 54 30,53-67-46,13 13 0,-27 1 16,27-1 15,-13-13-15,0 14 31,13-14-32,0 0 1,-14 1 0,1-1-1,13 0 1,-13 27 31,13-27-47,0 0 15,0 0 17,-13 14-1,-1-14-15</inkml:trace>
  <inkml:trace contextRef="#ctx0" brushRef="#br0" timeOffset="18756.31">8427 8890 0,'0'26'234,"26"-12"-218,-12-1-16,-1 27 0,0-1 15,-13-25 1,40 65 31,-27-66-32,0 0-15,-13 1 16,40 39 0,26 79 15,-39-93-31,-14 1 15,40 132 17,-40-145-17,0-1 1,27 14-16,-14 26 16,-12-40-16,52 120 31,53 39 0,-53-79-15,-13 13 15,-27-93-31,-26 14 16,27 40-1,-14-41 1,27 146 15,-40-158-15,0-14-1,0 14-15,13 39 16,-13-13 0,26 39 15,-26-12-16,0 65 17,0-105-17,0-27 1,0 0 0,0 0-1,0 27 1,0-13 15,0-14-15,0 0 1015,-13 14-1015,-13-1-16,-1 0 15,1 14 1,-40 79-1,-40-26 1,26-1 0,67-78-1,-13 25 1,-54 54 15,67-53-15,-13-1-1,12-39-15,-12 53 32,13-40-17,-1-13 1,14 14-16,-26 12 31,13-13-15,13 1-1,0-1 95,0 13-95,0 1-15,0 12 16,0-12 0,0-1-16,13 27 15,13 13 1,54 27 31,-67-80-47,0 0 15,1 14-15,-1-14 0,-13 0 16,26 14 0,-26-1-1,0-12 1,0-1-16,27 66 47,-14-66-47,-13 14 15,0-14 1,0 0-16,0 1 16,0-1 77,0 0-93,-13 0 16,-14 0-16,14 1 16,-13 12-16,-1-13 15,1 1 1,-27 52 0,-119 66 15,145-106-16,-105 67 1,106-66 0,-27 25-1,0-12 1,-40 40 15,80-80-15,13 13-1,-13-13 1,13 26 156,39 1-156,14 26-16,-40-27 15,27 14-15,-13-27 16,-1 13-1,14-12 1,-14 25 0,1-12-1,12 92 17,-39-106-17,0 0-15,0 14 16,14-1-1,-14 14 17,13 0-32,-13-27 15,-40 93 17,-39-14-1,26-26-16,-13 1 1,-67 25 15,94-65-31,-14 12 16,-159 186 15,159-172-15,27 0-1,-67 66-15,1 13 16,-67 120 15,93-173-15,39-52 0,14 12-1,13-25 16,0-1-15,-13 40 15,13-40-15,0 0 0,0 0-1,0 1 1,0 12 15,0 0-31,-14-12 16,14 12-16,0-13 15,-26 80 32,26-80-31,-13 14-1,0-1-15,13 1 32,0-14-17,-14 27-15,1-1 16,0 27 31,0-66-16</inkml:trace>
  <inkml:trace contextRef="#ctx0" brushRef="#br0" timeOffset="19897">6945 16021 0,'0'13'94,"0"26"-78,14-12-16,-14 13 15,13-1-15,13 41 31,-26-41-15,13-39 187,1 0-203,12-26 16,14 13-1,-14-14-15,1 14 16,-1 0-16,1-1 16,26-25-1,-14-1 1,1 14 0,-14 12 15,-12 1-31,105-53 47,-106 53-32,13 13 1,1-13 15,13-14-15,-27 27 46</inkml:trace>
  <inkml:trace contextRef="#ctx0" brushRef="#br0" timeOffset="25543.64">7580 16087 0,'0'13'94,"-13"-13"-79,13 13 1,-13-13 0,13 13-16,-13 1 15,13-1 1,-14 0 0,14 0-1,0 0 1,-13-13-1,13 14 1,0-1 15,0 0 1,-13 27-17,13-14 16,13-26-31,27 14 47,-27-14-47,14 13 16,-14-13 0,0 0-1,0 0-15,0 0 31,40 26 16,-53-13-47,0 1 47,0-1-47,0 0 16,-66 27 15,53-27-15,-27 14-1,14-27 32,39 0 16,0 13-63,1-13 15,12 13-15,0-13 32,1 13-32,-14-13 0,0 13 15,14-13-15,39 27 47,-53-27-31,-13 13-16,13-13 15,1 0-15,-1 0 32,0 0 30,-13-13-46,0-14-1,0 14-15,13 0 16,-13 0-16,14 0 16,-14 26 77,13-13-77,-13 13-16</inkml:trace>
  <inkml:trace contextRef="#ctx0" brushRef="#br0" timeOffset="28998.62">7871 16113 0,'14'0'47,"25"-13"-47,-12 0 16,-14 13-16,13 0 15,54 0 17,-67 0-1,0 0-31,0 0 31,27 0 16,-40 13 109,0 13-140,0-12 0,0-1-1,13-13 1</inkml:trace>
  <inkml:trace contextRef="#ctx0" brushRef="#br0" timeOffset="30542.95">8374 16007 0,'-13'0'93,"0"14"-77,-1-1-16,1-13 16,0 13-1,13 0 1,-13 0 0,13 1-1,0 12 1,0-13 15,13-13-31,0 27 47,-13-14-47,27-13 16,-14 26 15,0-26-16,14 0 32,-1-13-31,-13 0-16,0-13 16,1 26-16,-14-14 15,0-25 16,0-1-15,0 27 0,0 0-16,0-1 31,-14 14 0,1 0-15,13-13 15,-13 13 0,13 13 110,0 14-125,0-1-16,13-13 15,-13 1-15,13 12 16,-13 14-1,27-27 32,-14-13-47,-13 13 32,13-13 30,1 0-46,-1 0 15,0 0 16,-13 13-32,0 14-15,26-14 16</inkml:trace>
  <inkml:trace contextRef="#ctx0" brushRef="#br0" timeOffset="31016.52">8678 16206 0,'0'0'0,"0"13"31,0 0-15,14 14-16,-1 12 31,-13-25-31,0-1 16,13-13 0</inkml:trace>
  <inkml:trace contextRef="#ctx0" brushRef="#br0" timeOffset="31579.98">8943 16206 0,'0'0'16,"0"13"-16,0 0 16,0 27-1,0-14 1,0 40 0,-27-13 15,14-39-16,0-1 17,0-13 15,13-27-16</inkml:trace>
  <inkml:trace contextRef="#ctx0" brushRef="#br0" timeOffset="32830.44">9221 15888 0,'-13'0'47,"-1"27"-32,1-27 1,0 13-16,13 13 15,-13-26 1,13 14 0,0-1-1,0 13 1,-14 1 0,14-14-16,0 13 15,0-12 32,14-14 16,-1 0-63,13-14 15,-12 14 1,-1-13-16,0 13 15,0-13 1,-13 0-16,13 0 31,1-27-15,-14 27 0,0-1-1,0-12-15,0-1 16,0 14 15,0 26 63,0 1-32,0-1-62,0 0 16,0 0-16,13 14 16,0-27-1,0 0 16,1 0 1</inkml:trace>
  <inkml:trace contextRef="#ctx0" brushRef="#br0" timeOffset="33792.06">9419 15968 0,'0'0'0,"0"-14"0,0 28 140,0 25-124,0-12-16,0 39 31,0-26-31,0-1 16,-13 1-1,0-27 1,-1 0-16,14 1 16,14-14 140,12 0-141,14 0-15,-14-27 16,1 27-16,-14-13 16,0 13-1,0 0-15,1 0 47,-28-13 47</inkml:trace>
  <inkml:trace contextRef="#ctx0" brushRef="#br0" timeOffset="34947.3">9684 15743 0,'13'0'16,"0"0"-1,0 0 17,14 26-17,-27-13 1,13 14 0,-13-1-16,0-12 15,0-1 1,-13 26-1,13-12 1,-13 39 31,13-53-47,13-13 62,0 0-46,40-13 15,-27-13-31,-12 26 32,-1-14-32,0 14 93,-13 14-93,0-1 16,0 13-16,0 14 16,0 13-1,0-40 1,0 14-16,0-1 15,-13 53 1,0-65 15,-27 39 16,14-40-31,12-13-1,-12 0-15,13 0 32,-14-13-17,1 13-15,13-14 16,-54-39 15</inkml:trace>
  <inkml:trace contextRef="#ctx0" brushRef="#br0" timeOffset="35597.89">9247 15928 0,'13'0'63,"1"0"-48,-1 0-15,0 13 16,27 0 15,-27-13-31,0 0 47,0 27-31</inkml:trace>
  <inkml:trace contextRef="#ctx0" brushRef="#br0" timeOffset="42504.2">14261 15465 0,'-26'0'15,"12"0"-15,1 26 16,-13-12-16,26-1 15,-27 0-15,14 0 16,0-13 0,0 14 46,-27 38-46,13-38-1,1 25 1,-1 1 0,14-14-1,13-12 1,66 25 15,-52-25-15,25-1-1,1 0 1,0 0 15,-1 53 16,-39-52-47,0-1 16,0 27-1,0 52 32,-13-92-31,-13 13-16,12-13 16,1 0-1,0 14 32,13-1-16,13-13-31,27 40 32,-27-27-17,27 0 1,-27 0-16,40 0 47,-40-13-32,-13-13 1,13 13 0</inkml:trace>
  <inkml:trace contextRef="#ctx0" brushRef="#br0" timeOffset="43597.43">15147 15412 0,'14'-13'16,"-1"13"-16,0 0 16,-13-13-1,13 13 16,-13 26 32,0 14-63,14-14 16,-14 14-1,0-14-15,0 27 31,0-40-15,-14 1-16,1-1 16,13 0-16,-13 14 15,0-1 17,13 0-32,79 14 46,-39-27-30,-1-13 0,-12 0-1,-14 0 17,-13 27 30,0-1-46,0 14-1,0 0-15,0 26 16,-53 53 46,40-119-62,0 0 16,-14 0-16,-52 0 31,52 0-15,-12 0-16,-27-13 16,-14-1 15</inkml:trace>
  <inkml:trace contextRef="#ctx0" brushRef="#br0" timeOffset="44347.51">14618 16060 0,'13'0'16,"1"0"-16,-1 0 16,93 0 31,-40 0-47,53 0 31,-79 0-16,-14 0-15,27 0 16,-27 0 0,-26-13-1,14 13 1,-1-13 15,-26 13 110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5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11602 0,'14'0'62,"52"53"-62,-27 26 16,67 54 15,-13-1-15,-80-119 0,40 93-1,-53-80-15,26 41 47,-26-54 31,0 0-47</inkml:trace>
  <inkml:trace contextRef="#ctx0" brushRef="#br0" timeOffset="791.89">3519 12197 0,'0'0'0,"13"0"0,-13-13 15,13 13 1,1 0 0,12 0-1,14 13-15,-14 1 16,107 25 15,-54 1-15,-39-40 15,-14 0 16,-13-27-32,1 14 1,-1-13-16,0-1 0,-13-12 16,13 12-16,0-13 15,1 14 1,-14 0 15,0-1-31,0-13 31,13 40 1</inkml:trace>
  <inkml:trace contextRef="#ctx0" brushRef="#br0" timeOffset="7389.04">17634 11681 0,'14'0'250,"-1"0"-219,13 0-16,14-13 1,-13 13-16,-1-13 16,0 0-16,-12 13 31,-1 0-15,0 0 62,0 0-47,1 0-15,-1 0-1,-13 13 32,0 0-31,0 14-16,0-1 15,0 1-15,0-14 16,0 26-16,0 67 47,0-93-47,0 1 15,0-1 1,0 0 0</inkml:trace>
  <inkml:trace contextRef="#ctx0" brushRef="#br0" timeOffset="8634.03">18362 11549 0,'-13'0'47,"0"13"-47,-14-13 16,-13 0-1,-118 66 32,158-26-47,-27-13 16,14-1 0,13-13-16,0 40 31,0-26-16,13-1 17,1-26 30,25 0-46,-12 0-16,-1 0 15,1-26 1,12-1 0,-26 1-1,-13 13 1,0-14 0,0 14-1,0 0 1,0-1 15,27 14 110,-14 0-126,27 27 1,-14-1 0,1 1-1,-27-1 1,39 14-1,-12 0 1,-27-14-16,26 0 16,-12-26-1,-1 0 32</inkml:trace>
  <inkml:trace contextRef="#ctx0" brushRef="#br0" timeOffset="9398.61">18627 11840 0,'0'13'47,"13"-13"-47,-13 14 15,0 38 1,0 1-1,-13 106 32,13-132-31,-14-14 0</inkml:trace>
  <inkml:trace contextRef="#ctx0" brushRef="#br0" timeOffset="10393.04">18878 11576 0,'13'0'31,"0"0"-15,1 0 15,-1 13-15,0-13 15,27 0-31,-14 0 16,14 0-1,-14 0 32,-12 0-15,-14 26 124,0 40-141,0-39-15,0-14 16,-14 14 0,14-14-16</inkml:trace>
  <inkml:trace contextRef="#ctx0" brushRef="#br0" timeOffset="11684.49">19288 11245 0,'0'0'0,"13"13"0,1 13 16,12-12-16,-26 12 15,13 27 1,1-13 0,-14 105 31,0-131-47,0-1 15,0 0 1,0 0-1,0-26 95,13 13-110,-13-13 15,0-27-15,13 27 16,-13 0 0,13-27-16,0 27 15,14-14 32,-14 27-16,0 0-15,1 27 15,12-14-15,-26 0-16,40 53 47,-27-52-47,-13-1 15,0 0 1,13-13-16,-13 26 16,0 27 15,0 0-15,0-39-1,0-1 1,-40 0 31,27-13-47,-13 0 15,13 0 1,-14-13 0,-13-14-1,1 1 1,-1 13 46,27-1-46,13-12 0,-13 26-1,13-13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8:3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2156 6601 0,'53'0'125,"40"0"-125,105-13 15,-92 0 1,-13 13-16,462-13 47,-422 13-47,-41 0 15,133 0 1,-79 0-16,65 13 16,-105-13-1,476 26 32,-502-26-47,52 14 31,-66-14-31,-13 0 16,225 13 15,-186-13-31,226 13 31,-265-13-15,26 0-16,-26 0 16,198 0 31,-224 0-47,-1 0 0,27 0 15,27 0 16,-41 0 1,-25 0 30,12 0 298,-13 0-345,14 0 282,-14 0-266,0 0 1047,0 0-1062,1 0 15</inkml:trace>
  <inkml:trace contextRef="#ctx0" brushRef="#br0" timeOffset="6277.65">8969 6707 0,'0'0'0,"14"0"62,12 0 47,1 0-93,-14 0-16,13 0 16,-13 0-1,14 0-15,-1 0 32,14 0-17,0 13 1,-14-13-16,159 14 47,-171-14-47,12 0 15,1 0 1,12 0 0,-26 0-1,14 0 1,13 0-1,118 13 32,-131-13-31,-1 0-16,27 0 16,-26 0-1,-1 0 1,14 13-1,39-13 1,-52 0 0,92 0 31,-80 13-47,-25-13 31,-1 0-16,0 0 1,0 0 47,1 0-48</inkml:trace>
  <inkml:trace contextRef="#ctx0" brushRef="#br0" timeOffset="11757.73">11628 6469 0,'14'0'172,"-1"0"-172,13 0 16,14 0 0,39 0-1,-26 0 1,-13 0-16,53 0 15,-40 0-15,-1 0 16,81 0 31,-94 0-47,-12 0 16,13 0-1,92 0 1,53 0 15,-132 0-31,13 0 16,265 13 15,-239-13-15,41 0-1,-94 0 1,81 0 15,-54 0-15,92 0 15,81 0 0,-134 0-31,279 0 31,-291 0-31,-1 0 16,54 0-16,52 0 47,-92 0-16,-93 0-15,14 0-16,-14 0 15,27 0-15,39 0 16,-53 0 0,14 0-16,119-26 31,-93 26-15,13-13 15,40 13-16,-66 0 1,-39 0 0,-1 0 31,0 0 109,0 0-141,1 0-15,-1 0 16,0 0-16,0-14 31,27 14 1,0 0-17,-1 0 1,14 0-1,13 0 1,-39 0 0,26 0 15,-40 0-15,0 0-1,14 0 1,39 0 31,-53 0-47,13 0 15,1 0 1,13 0 0,-27 14-1,13-14 16</inkml:trace>
  <inkml:trace contextRef="#ctx0" brushRef="#br0" timeOffset="16408.29">16206 6522 0,'13'0'125,"0"0"-109,0 0 0,1 0-1,65 13 1,-13 0-1,-13 14-15,-13-27 16,52 13 0,-52-13-16,145 0 47,-132 0-32,-40 0-15,14 0 16,145 0 31,-146 0-32,27 0-15,-13 0 0,92 0 16,-79 0 0,53 13-1,-66-13 1,13 0-16,-14 0 15,252 14 32,-225-14-47,14 0 16,-1-14-16,106 14 16,-26-13-1,-13 0 1,-54 13-1,146 0 32,-198 0-31,0 0-16,-1 0 16,1 0-16,92 0 31,-79 0-16,278 0 32,-304 0-47,-1 0 16,14 0 0,-27 0-16,0 0 0,27 0 31,13-13-16,-40 13 1,66 0 15,-65 0-31,-1 0 63,0 0-48,13 0 1,1 0-16,66 0 47,-80 0-47,0 0 31,0 0-15,0 0-1,14-14-15,-1 1 0,27 0 32,27 13-1,-67 0-15</inkml:trace>
  <inkml:trace contextRef="#ctx0" brushRef="#br0" timeOffset="21682.85">11589 6416 0,'-13'0'125,"-1"0"-109,1 0 0,0-13-16,0 13 15,-54-172 32,41 132-31,26 1-16,-13 12 15,0 1-15,-1-1 16,14 14 0,-13-14-1,13 1 1,-13-27 31,13 27-32,0-14 17,0 14-32,0 12 0,0 1 15,0 0-15,0-14 32,0-12-32,26-27 46,-12 39-46,-14 14 16,13 13-16,0-13 16,-13-1-1,13 1 1,40-27 15,13 1 0,-13-1-15,-13 27-16,53-27 16,105-13 15,-158 40-15,118 13 15,-118 0-16,-13 0-15,-1 0 16,0 0-16,41-13 16,12 13 15,-39 0-31,13 0 0,304 0 62,-225-13-62,-13 13 32,-66 0-32,26-14 15,40 14 17,-52 0-17,-14 0 1,105 0 15,-118 0-15,0 0-16,13 0 15,52 0 1,-25 0 0,79-13-16,26 13 15,-93 0 1,107 0-1,171 0 17,-224 0-17,-120 0 1,120 0 15,-120 0-15,-13 0-1,1 0 32,25 0-31,67 27 0,-66-27-1,39 26 1,-26-26-16,79 13 47,-105 1-32,-1 12-15,14 27 32,0-27-32,-1 27 15,41 13 48,-80-52-48,13-14 1,0 26 15,-13-13-15,0 1 15,0 65-15,0 0-1,0 80 17,0 0 14,0-146-46,0 0 16,0 0 0,0 1 31</inkml:trace>
  <inkml:trace contextRef="#ctx0" brushRef="#br0" timeOffset="24161.84">16484 6509 0,'0'0'0,"-14"0"0,1-13 16,-13-1-16,12 1 15,1 0 1,0-14-16,-14-12 15,-12-107 32,39 120-47,-13-40 16,13 26-16,-14 0 16,14-13 15,-13 27-31,0-14 15,0 14-15,13-27 16,-14-66 15,14 105-15,-13-12-16,13-14 16,0 27-1,0 0 1,0-40-1,0 0 32,0 40-31,0 0-16,13 13 0,-13-14 16,0 1-1,14 13 1,12-13-1,1 0 1,118-1 15,-26-12-15,53 13 0,93-14-1,145 1 16,-318 26-15,107 0-16,317 26 47,-397-26-47,13 14 16,331-14 15,-344 0-16,172-27 17,-264 27-32,-1 0 15,1 0 17,-14 0-1,0 0-16,14 0 1,-14 0 0,0 0-16,93 13 31,-80-13-15,27 0-1,0 0-15,40 0 31,-67 0-31,14 0 16,0 0 0,-1 14-1,54-1 17,-40-13-17,-14 13-15,-12-13 16,-1 0-16,54 26 15,-54-12 1,14-1 0,0 0-1,13 0 1,13 14 15,-53-27-15,0 13-16,0 0 15,1-13 1,12 0 0,-13 13-16,1 1 15,25 78 32,-26-92-47,-13 27 16,14 12 15,-1 28-15,-13-41-1,0-13 1,0 146 15,-13-80 0,13-52-15,-14 13 0,14-27-16,0 13 31,0 54-15,-13-80-1,13 26 1,0 14 31,0-27 0,-13-13-32,0 0 16,13 13-15,-13-13-16,-14 13 0,14 1 16,-53 12-1,52-26 1,1 0 0,-13 0-1,13 13 32,-14-13-31,14 0-1,-14 14 1,-78 39-16</inkml:trace>
  <inkml:trace contextRef="#ctx0" brushRef="#br0" timeOffset="47309.75">18640 7408 0,'0'-39'94,"13"12"-79,0-13 1,1 1-16,12-27 15,-26-40 17,13 26-17,-13 54 1,0 0 15,0 12 32,0 1-63,0 0 15,0 0-15,0-27 32,0 27-17,0-27-15,-13 14 31,13 12-15,0-39 31</inkml:trace>
  <inkml:trace contextRef="#ctx0" brushRef="#br0" timeOffset="48353.51">18706 6720 0,'-13'14'47,"-14"12"-47,14 1 16,-53 105 15,53-106-31,0-12 31,-1-14 47,14-14-62,0-12 0,0-14-16,14 27 15,-14-40 1,13 40-1,-13-14 1,26 1 0,-26 13-16,13 13 31,-13-14 0,14 14 16,12 0-16,-13 0-31,14 0 16,26 0 31,-14 0-32,-25 0 1,12 14-16,14-1 31,-27 13-15,0-26 31</inkml:trace>
  <inkml:trace contextRef="#ctx0" brushRef="#br0" timeOffset="85914.14">13904 4379 0,'26'40'16,"1"-1"-1,-14 1 1,0 0 0,0 39-16,14-26 15,-1 39-15,-12-12 0,25 65 31,-12 1-15,-14-106-16,13 39 16,-12-13-1,-14-53 1</inkml:trace>
  <inkml:trace contextRef="#ctx0" brushRef="#br0" timeOffset="86523.19">14076 5226 0,'0'13'62,"26"0"-46,1 13 0,-14-12-16,0-14 15,14 0 63,-27-40-62,13 14 0,27-54-1,-27 40-15,13 1 16,-26 12-16,40-52 31</inkml:trace>
  <inkml:trace contextRef="#ctx0" brushRef="#br0" timeOffset="87442.83">19275 4128 0,'13'0'16,"0"13"-16,1 0 16,12 0-16,53 186 46,-65-160-46,25 173 32,-12-80-17,-1 14 17,-13-120-32,1 186 15,25-133 16,-25-39-15,12 0 15,-26-27 16,0 27-31,13 13-1,1-14 1,12 14-16,-26-13 16,13 39-1,0-66-15,-13 1 0,0-1 16,-13-13 15</inkml:trace>
  <inkml:trace contextRef="#ctx0" brushRef="#br0" timeOffset="88149.52">19434 5345 0,'13'13'63,"27"0"-48,-27 0-15,0 1 16,53 12 0,-39-26-1,-1 0 1,-13 0 0,14 0-1,92-185 32,-79 92-31,-14 53-1,-26 14-15,13 0 16,0-1 0,-13 1-1</inkml:trace>
  <inkml:trace contextRef="#ctx0" brushRef="#br0" timeOffset="89954.25">12938 6892 0,'27'0'141,"52"0"-141,40-13 15,0-13-15,0-1 16,13 1 0,-39 13-16,39-1 31,-118 14 0</inkml:trace>
  <inkml:trace contextRef="#ctx0" brushRef="#br0" timeOffset="90568.62">17793 6945 0,'53'-13'0,"132"0"16,-92 0 0,66-1-1,13-12 1,-14 26 0,-118-13-1,0 13 32,-27 0-31,0 0-1,0 0 17</inkml:trace>
  <inkml:trace contextRef="#ctx0" brushRef="#br0" timeOffset="91592.25">21696 6681 0,'13'0'78,"0"0"-62,14 0-16,52 0 16,40 0-16,172 13 15,40 0 1,-14-13 15,27 0-15,-317 0 15</inkml:trace>
  <inkml:trace contextRef="#ctx0" brushRef="#br0" timeOffset="128119.44">12158 6456 0,'13'0'16,"0"0"15,0 0-15,1 0 0,-1 0-1,-13 13 1,13-13-1,66 0 1,252 0-16,344 13 47,-622-13-47,66 0 31,-66-13-15,-14 13-1,-25 0 1,38-13 0,-25 13-1,26-13 1,-40 13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1:37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19129 7408 0,'0'14'94,"0"38"-79,0-25-15,0-14 16,0 27-16,0 13 15,14-14 17,12-12-17,1-14 1,-14-13 93,13 0-46,133 13-48,-93-13-15,-13 0 16,0 0 0,40-26-16,-80 26 15,13 0 1,27 0 15,0 0-15,-13 0-1,66 0 17,-27 0-17,-39 0-15,13 0 16,-14 0 15,1-13-31,-27 13 0,67-14 47,-67 14-31,0 0-1,0 0 48,-26 0 46,0-13-93,13-13-1,0 13-15,0-14 16,0-13-16,0-13 31,0 14-31,0 26 16,0-1 0,0-12 15</inkml:trace>
  <inkml:trace contextRef="#ctx0" brushRef="#br0" timeOffset="3585.89">20730 7170 0,'0'13'62,"0"14"-46,27 13-16,-14 12 31,0-25-31,-13-1 31,13-12-15,14-14 31,-14 0 0,106-14-32,-53 1 1,66 13-16,-26 0 31,-66 0-31,39 0 16,-65 13-1,-1-13 48,0 0-32,0 0 16,-13-39 16,0-1-48,0-26 1,0-13-1,0 52 1,0 14 0,0 0 15,0-1 16</inkml:trace>
  <inkml:trace contextRef="#ctx0" brushRef="#br0" timeOffset="8399.51">25043 2646 0,'0'0'0,"-40"13"15,27 14 79,13-1-78,-27 14-16,27-14 140,0 1-124,0-1 15,-13 1-31,0-1 16,0 14 0,13 52 15,0-52-31,-13 105 31,13-105-15,13 40-1,-13-41-15,39 93 32,-25-92-17,12-13-15,53 158 47,-65-172-47,-1 27 0,13 26 16,-26-26 15,14-14-31,-1 27 16,27-27 15,26 67 0,-40-66-31,1-1 16,-1 0-1,27 14 17,-13-27-17,-1 1-15,94 25 16,-67-39-1,145 40 17,-25-40-17,-41 0 1,-92 0-16,146 0 47,-80-40-16,-93 27-15,14-13-16,158-41 47,-171 41-32,12 0-15,-25-14 16,105-159 31,-93 160-47,-13-1 31,-13-39-15,0 12 15,0 1 0,-26-26-15,13 39-16,13 0 31,0 0-31,-14 0 16,1 0-1,13 27 16,0-14-15,-26 0 0,26 14 31,-66-14-16,26 0-16,-39 14 1,12-14 0,-118-13-1,119 40 1,-13 0-16,12 0 16,-12 13 30,-80 0-30,14-13 15,65 13-15,28 0 15,-1 13 157,39-13-173,1 0 1,0 0 0,-13 0 15,12 0 0,-12 26 94,-1-26-109,1 27-1,-53-1 1,65-13 0,-65 27 15,-120 0 16,160-27-47,26-13 15,-14 0 1,14 13 31,26 67 0</inkml:trace>
  <inkml:trace contextRef="#ctx0" brushRef="#br0" timeOffset="11290.09">25016 2527 0,'14'0'109,"118"0"-93,13-13 30,-52-14-14,-80 27 46,53 13-47,27 14-15,13 26-16,-14-27 62,-52 1-46,0-1 15,-27-13-31,13 14 16,1-14-1,-1 0 1,-12 0 15,12 1 0,1-1-31,-1 0 157,-13-13-142,27 27 17,-27-27 14</inkml:trace>
  <inkml:trace contextRef="#ctx0" brushRef="#br0" timeOffset="69449.75">20241 9155 0,'26'0'109,"1"0"-109,39 0 16,-27 0-16,80 13 31,27-13 0,-106 0-31,-27 0 16,13 0-16,-12 0 16,12 0-16,225 26 78,-145-26-63,26 0 32,-92 0-47,66 0 16,-66 0 0,79 0-1,0 0 1,-79 0-1,65 0 17,41 0-17,-1 0 32,-118 0-47,13 0 16,-14 0-16,67-13 31,26 13-15,-53 0-1,0 0 1,13-13 15,-13 13-15,-26 0 15,-13 0-15,12 0-1,14 0 17,0 0-1,-40 0-16,40 0 17,-39-13-32,25 13 31,1 0 0,13 0-15,-27 0-1,-12 0 1,-1-14 0,13 14-1</inkml:trace>
  <inkml:trace contextRef="#ctx0" brushRef="#br0" timeOffset="70347.72">22900 7236 0,'0'53'16,"0"-40"-16,-27 133 47,27-120-31,0 1-16,-13 26 31,0 39-16,-40 41 17,0 145 15,40-146-16,13-106-16,0 14 1,0 39 47,0-52-17,0-14-30,0 0 0,-14-13 62</inkml:trace>
  <inkml:trace contextRef="#ctx0" brushRef="#br0" timeOffset="71234.53">22450 8215 0,'13'0'15,"0"0"-15,40 80 47,-13-27-47,-14-40 16,14 40 15,-27-40-15,1-13 31,-1 0-1,0-13-14,13 0-17,27-14-15,-26-13 16,26 14-16,26-93 47,-66 106-47,-13-1 15</inkml:trace>
  <inkml:trace contextRef="#ctx0" brushRef="#br0" timeOffset="75230.88">17912 7858 0,'14'0'47,"12"27"-32,14 26-15,-14-27 16,14 27 0,-27-13-16,66 65 31,-26-25-31,-13-27 15,-27-14 1,14-12 0,-1 39 15,-26-40-15,13-12 15</inkml:trace>
  <inkml:trace contextRef="#ctx0" brushRef="#br0" timeOffset="76190.14">18098 8348 0,'0'-14'31,"13"14"-15,0 0-1,0 14 1,0-14-16,1 0 15,-1 0 1,0 13 0,27 27-16,-1-40 15,14 26 1,53 14 15,-93-40-15,1 13-16,-1-13 15,-13 13 17,0-92 30,0 66-62,13-14 16,-13-13-16,0 1 15,0-41 1,13 54 0,-13 13-16,0-40 47</inkml:trace>
  <inkml:trace contextRef="#ctx0" brushRef="#br0" timeOffset="116960.08">16775 9988 0,'13'0'93,"66"0"-93,40 0 16,27 0 0,-27 13-16,26-13 0,-26 0 15,265 13 32,-344-13-47,-1 0 16,14 0-1,-26 0-15,118-13 47,41 0-15,-160 13-32,40 0 31,14 0-16,-28 0 1,41 0 31,13-26-16,-80 26-15,-12 0-16,38 0 15,-25 0 1,-1 0 0,93 0 15,40 0 0,-106 0-15,-40 0-16,14 0 15,-14 0 1,66 0 31,-65 0-31,-1 0-16,0 0 15,0 0 1,1 0-1,38 13 32,-12-13-31,-27 0 0,14 0-16,-1 0 15,14 0-15,-14 0 0,-12 0 16,-1 0-1,0 0 17,0 0-32,27 0 31</inkml:trace>
  <inkml:trace contextRef="#ctx0" brushRef="#br0" timeOffset="120144.43">26868 10213 0,'14'0'32,"-1"0"-32,0 0 15,0 0 16,67 0-15,39 0 0,344 0-1,-357 0-15,79 13 47,-159 0-31,1-13-16,12 0 0,-12 0 31,-1 0-31,41 14 16,12-14 31,-66 0-32,14 0 16,-1 0-15,14 0 0,-27 0-16,0 0 15,0 13 17,14-13 14,-14 0-14</inkml:trace>
  <inkml:trace contextRef="#ctx0" brushRef="#br0" timeOffset="133038.26">20439 10041 0,'159'0'16,"-67"13"-16,-25-13 16,-1 0-16,357-13 47,-357 0-47,-13 13 15,26 0 1,-26-14-16,186 14 31,-28 0-15,1-26-1,132 0 17,-252 26-17,1-14 16,-53 14-31,26-13 16,-13 13 31,-14 0-47,14 0 16,-13-13-1,0 13 16,-27 0 32,0 0-16,0 0-16,1 0 0</inkml:trace>
  <inkml:trace contextRef="#ctx0" brushRef="#br0" timeOffset="135185.82">29012 10067 0,'13'14'16,"0"-14"0,13 13-1,-12-13 1,-1 0-16,0 0 16,0 0-16,54 26 46,-54-12-46,13-1 16,-13-13 0,1 0-1,65 0 1,-52 0 0,-14 0-16,13 0 15,67 0 32,-80 0-31,14-13-1,-14 13-15,0 0 16,13 0 0,1 0 30,-14 0-46,0 0 32,1 0-17,12 0 1,14 0-16,26 0 31</inkml:trace>
  <inkml:trace contextRef="#ctx0" brushRef="#br0" timeOffset="147392.79">16603 10954 0,'0'0'0,"13"0"31,0 0-15,225 0 31,-66 0-47,66 0 15,172 26-15,1151 67 31,-436-54-15,317-12 0,-860-27-1,-265 0 1,94-93 31,-372 93-32,-12-13-15,12 13 16,-12 0-16,65 0 16,-52 0-1,13 0 1,291-26 15,-304 26-15,13 0-1,-14 0 1,1 0-16,-14 0 0,41-14 16,38-12 15,-25 13 0,-80 0 16,13 13-47,27 0 16</inkml:trace>
  <inkml:trace contextRef="#ctx0" brushRef="#br0" timeOffset="148541.32">28006 11033 0,'53'0'15,"-106"0"-15,172 0 0,-26 13 16,-14-13-16,120 0 16,39 14 15,159-1 0,-305 0-31,-52-13 16,-27 0-16,14 0 31</inkml:trace>
  <inkml:trace contextRef="#ctx0" brushRef="#br0" timeOffset="153395.03">28721 7594 0,'-27'0'47,"-26"0"-32,-39 13-15,-1-13 16,-225 13-1,107 0 1,118 0 0,-674 186 31,529-106-47,92-41 15,-13 28 1,1-14-16,39 13 0,-27-26 15,-52 80 1,79-54 0,13 66 15,40-39-15,-14 53-1,27-40 1,-52 119 15,52-172-31,-27 67 16,27 65 15,27-52-15,26-14 15,106 106-16,-80-172 1,40 80 0,40 12-1,159 186 32,-212-291-47,-14-13 16,14 26-16,13-13 15,146 119 17,-66-66-32,26 0 31,224 52 0,-171-78-15,-39-54-1,91 1 1,200-14 15,-279-13-31,-13 0 0,14 0 16,515-13 15,-198 0 0,-423-27-15,79-40 0,-80 41-16,-12-1 15,211-92 1,53-93 31,-265 185-47,40-39 31,0-14-15,27-52-1,-14-67 1,-79 67 0,13-186 30,-66 251-46,0 41 16,0-14-16,0 0 16,-66-132 15,39 119-31,-39-67 16,26 80-16,-105-105 46,66 78-46,-27-26 16,-93-66 15,120 106-15,0 0-16,-332-212 47,279 225-32,-27-39 1,40 26 0,-79-27 15,145 67-15,0 12-16,-132-78 31,-53 12-16,26 1 1,40 26 0,-66-26 15,66 39-15,79 27-16,-26 13 15,-66 0 16,132 0 1,27 0 15,-1 0-32,14 13-15,0 0 16,13 0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5:36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5913 0,'26'0'47,"-12"0"-32,12 14-15,14-14 16,13 0-1,39 0 1,27 0 0,-39 0-16,65 0 15,-92-14 1,40-12 0,-40 26-16,-27 0 15,40 0 1,1 0-1,-41 0 1,-13 0 0,27 0-1,0 0 1,-1 0 15,-26 0-31,1 0 0,-1 0 16,0 0 31</inkml:trace>
  <inkml:trace contextRef="#ctx0" brushRef="#br0" timeOffset="1440.3">10729 5794 0,'40'0'110,"26"0"-110,40 0 15,92 0 1,-53 0-16,173 14 31,-159-1-31,330 27 16,-343-14-1,277-13 17,-344-13-17,-39 0 1</inkml:trace>
  <inkml:trace contextRef="#ctx0" brushRef="#br0" timeOffset="8285.21">10821 7011 0,'0'53'94,"0"-26"-94,0-1 16,0-12-1,0-1-15,0 0 47,14 0 0,-1-13 0,27 0 15,26 0-62,-13 0 16,105 0 0,-52 0-1,-13 0 17,211-26-1,-172-1-16,-79 27 1,40-13 0,-27 13-16,13-13 31,93 0-15,-79 13-16,132 0 31,-93 0-31,173-14 31,-120 14-31,-79 0 16,-1 0 15,-78 0-15,13 0-1,105 0 16,-92 0-15,13 0 0,-26 14-1,92-1 17,40-13-17,-13 0 1,26-13 15,-132 13-15,-40 0-1,-13-27 142,0 14-157,-13-14 15,13 1-15,-13 26 16,13-26-1,-27 12-15,27 1 16,-13 0 0,0 13 31,13-13-1,0-1 236,-13 1-267,13 0-15</inkml:trace>
  <inkml:trace contextRef="#ctx0" brushRef="#br0" timeOffset="11337.31">17780 8348 0</inkml:trace>
  <inkml:trace contextRef="#ctx0" brushRef="#br0" timeOffset="12927.6">10557 9975 0,'40'0'94,"132"0"-79,66 0-15,172-13 16,66-40-16,66 13 16,967 40-1,-570 53 1,-185-27 15,-622-26-15,-105 0 31,-14 14 140,40-14-187,53 0 16,26 0-16,27 0 15,-93 0-15,-27 0 16,-12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6:30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12277 3995 0,'13'0'15,"13"13"1,-12-13-16,12 0 16,0 14-16,146 92 31,93 118-16,-159-171 1,39 66 0,54 0-1,-14-52 1,-39-28 0,145-26 15,-172-13-16,-40-39 1,93-27 0,-106 39 15,-39 1-15,-14 26-1,-13-13 1,13 13 31,0 0-16,1 0 47</inkml:trace>
  <inkml:trace contextRef="#ctx0" brushRef="#br0" timeOffset="943.62">14195 4352 0,'40'27'15,"-14"-27"1,1 13-16,12 0 16,41 1-1,-28 12 1,-12-26-1,-13 13 1,-14 0 0,0-13-1,0 14 1,1-14-16,25 13 47,-26-13-47,1 13 15,-1 0 1,0-13 0,-13 14 62,-40 25-63,40-12 1,-39 12-16,12 1 16,-12 0-16,-54 79 31,0 66-15,67-145-1,0-1-15,12-12 16,1-14-16,0 14 47</inkml:trace>
  <inkml:trace contextRef="#ctx0" brushRef="#br0" timeOffset="2355.38">18547 5054 0,'27'0'47,"52"13"-31,-39-13-1,52 13 1,173-13 0,-119 0-16,171-40 15,569-92 32,-753 132-31,-41-13-16,14 13 15,-93-13 17</inkml:trace>
  <inkml:trace contextRef="#ctx0" brushRef="#br0" timeOffset="3379.93">22027 5014 0,'26'0'16,"-13"0"-1,27 0-15,26 0 16,80 26-16,184-39 15,-78 26 1,-1-13 0,1085-26 31,-1283 26-47,-13-13 15,-27 13 1,-13-14-16,13 14 47,0 0 0</inkml:trace>
  <inkml:trace contextRef="#ctx0" brushRef="#br0" timeOffset="4487.35">25691 5106 0,'27'0'47,"25"14"-32,41-14-15,66 0 0,26 0 16,291 13-1,40-13 1,-79-40 15,-265 27-31,211-66 32,-356 79-17,-14 0 79</inkml:trace>
  <inkml:trace contextRef="#ctx0" brushRef="#br0" timeOffset="5611.21">28641 5226 0,'27'0'32,"-1"0"-17,-13 0-15,80 0 16,-14 0 0,54-14-16,158-25 15,185 39 16,-331 0-15,-12 0-16,92-14 16,-146 14 15,-39 0-15,13 0 15,-27 0-16,14 0 1,-14 14 0,1-14 31,-14 0-32</inkml:trace>
  <inkml:trace contextRef="#ctx0" brushRef="#br0" timeOffset="11441.29">17238 6165 0,'13'0'78,"0"0"-62,0 0-1,1 0 17,-1 0-32,26 0 31,28 0 0,-28 0 0,-12 0-31,-1 0 0,14 0 16,0 0-16,-1 0 16,1 0-1,39 0-15,-39 0 16,278-13 31,-252 13-32,13-14-15,0 1 16,133 0 0,-14 0-1,-118-1 1,-14 14-1,0-13 32,-39 13-47,-1 0 16,1 0 0,-14 0-16,40 13 31,0-13-16,-14 0-15,54 14 32,-40-14-17,-13 0 1,-1 0 0,-12 0-1,-1 0 16,-13 0 1,1 0 46,-1 0-31,0 0-47,0 0 31,0 0-15,-39 13 187</inkml:trace>
  <inkml:trace contextRef="#ctx0" brushRef="#br0" timeOffset="13216.02">15994 6178 0,'13'0'47,"1"0"-47,-1 0 31,0 13 16,13 0-32,1-13 1,-14 0-16,14 0 16,52 0-1,27 0 1,-53 0 15,26 0 0,-66 0-31,27 0 16,-27 0-16,0 0 0,1 0 16,-1 0-1,0 0 1,0 0 46,1 0 173,-1 0-220,0 0 1,0 0 0</inkml:trace>
  <inkml:trace contextRef="#ctx0" brushRef="#br0" timeOffset="23111.26">17343 7633 0,'27'0'62,"-14"0"-62,14 0 16,145-26 15,-106 26-15,13 0-16,199 0 31,-106 0-31,132 0 15,741 0 32,-846 13-31,-27-13-16,92 0 16,14 0 15,-172 0-31,13 0 15,-53 13 1,-26-13 15,-14 0-15,146 0 0,93 0 15,-159 0-16,423 0 1,-357 13 0,185 1-1,595 12 17,-740-26-17,-53 0-15,0 0 16,581 0 31,-634 0-47,80 0 15,-94 0-15,27-13 32,146-27 14,-120 27-30,1 13 0,-67 0-16,93 0 31,-92 0-31,52 0 0,582-13 47,-595 13-47,27-27 15,-1 14-15,-26 0 16,-13 13-16,304-13 31,-304 13-15,251 0 15,-198 0-15,-53 0-1,-13 0 17,-67 0-17,67-14 1,-14 1 15,172-40 0,-185 40-15,358-13 0,-226 26-1,398 0 1,171-53 31,-741 53-32,-12 0-15</inkml:trace>
  <inkml:trace contextRef="#ctx0" brushRef="#br0" timeOffset="31847.4">17899 7805 0,'-26'0'0,"-1"-13"15,14 13 1,0-13-16,-14 13 15,14 0 1,-13 0-16,12 0 31,-12-13-15,13 13 0,-27-14 15,13 14 0,14-13-31,-13 13 16,-27 0-1,-53 53 1,-26 0 15,105-40-15,-39 27 15,40-40-31,-14 26 16,14 14-1,-1 0 1,-13 26 31,27-40-32,13 1-15,-53 52 32,53-66-17,0 1-15,0-1 0,-13 26 32,13 14-17,0-26 1,0 52-1,0-66 1,0 1-16,13 65 47,-13-66-47,13 27 16,14 13-1,-1-40 1,-26 0-1,67 53 17,-28-39-17,-26-27-15,40 40 16,14-14 15,-15 1 0,-38-14-15,-1-13-16,0 0 16,0 13-1,14-13 1,-1 13-16,40-13 16,146 0 30,-80 0-14,-79 0-17,66 0 17,-92 0-17,-1-13 16,-12 13-31,12-26 0,0 12 16,-12-12 0,52-27-1,-40 13 17,-13-39-1,1 66-31,-14-14 15,13 14 1,-13-14-16,13-65 31,-13 13-15,-13 52-16,13 1 16,-53-80 15,40 79 0,13 14-31,-13 0 16,13-14-1,-14 1 1,14-27 31,0 40-47,0-14 15,-13 27 1,0-26 0,13-14-1,-13 27 1,-1-40 15,14 40-31,-13 0 16,13-1-1,-13 1 1,-13 0 15,12 0-15,-25-14 15,12 14-15,27 0-1,-26 13 1,26-13 0,-14 13-1,1 0 17,0 0-1</inkml:trace>
  <inkml:trace contextRef="#ctx0" brushRef="#br0" timeOffset="40645.23">19804 7660 0,'0'39'94,"27"80"-78,-27-26-16,0-27 0,0 27 15,0-14 1,0 1-16,0 144 47,0-197-32,0-1-15,13 1 16,0 26-16,-13 0 31,0-14-15,0 67 31,0-93-47,0 14 0,0-1 15,0 1 1,-13 39 0,13-26-1,0-27-15,-13 27 16,13-14 31,0-13-47,-14-13 62</inkml:trace>
  <inkml:trace contextRef="#ctx0" brushRef="#br0" timeOffset="41207.76">19566 8956 0,'13'0'0,"0"13"0,1 1 15,25 12 17,1 14-32,0 13 15,-14 13 1,-13-53 0,1 14-1,-1-27 16,-13-14 1,92-92-1,-52 80-15,0-27-16,-40 40 15,0 0 1,0-1 31</inkml:trace>
  <inkml:trace contextRef="#ctx0" brushRef="#br0" timeOffset="42012.06">20227 7739 0,'27'0'15,"-14"0"-15,14 0 16,-1 40 0,93 132-1,80 132 16,-160-225-31,1 1 0,13-1 16,-27-26-16,54 79 31,-14-39-15,-13 13 0,26 0 15,-26-1-16,-27-52 1,-12-26 0,-1-14-16,66 93 47,-66-93-16,-26-13 47,0 0-62,13 13-16</inkml:trace>
  <inkml:trace contextRef="#ctx0" brushRef="#br0" timeOffset="42911.81">20942 9181 0,'13'0'32,"13"0"-32,-12 0 31,-1 0-31,66 27 47,-65-27-47,-1 0 15,0 0 17,0 0-1,0 0-16,1 0-15,25 0 47,-25-14-31,-14 1-16,13 13 31,0-13-31,27-40 31,-14-40-31,-13 67 16,1-1 0,12-250 31,-26 250-47</inkml:trace>
  <inkml:trace contextRef="#ctx0" brushRef="#br0" timeOffset="69867.97">17462 11443 0,'14'0'15,"-1"0"1,13 0-16,-12 0 16,12 0-1,27 0-15,198 0 31,-145 0-31,0-13 0,13-13 16,437-41 31,-490 67-47,13 0 16,1 14-1,25-1-15,-52-13 16,-13 0-16,92 13 31,-92-13-15,-27 0 15</inkml:trace>
  <inkml:trace contextRef="#ctx0" brushRef="#br0" timeOffset="75505.37">19897 9869 0,'-14'0'625,"1"93"-609,-13-54-16,-1 27 16,-26-26-16,-39 119 31,65-119-15,14-14-16,-27 40 15,27-26 1,-40 52 15,-13 14-15,0-13-1,13-14 1,13-26 0,-39 93 30,53-80-30,-14 26 15,0-39-15,0 66 0,27-66 15,-13 27-31,13 12 47,-1-78-32,14-1 1,-13 0-16,13 0 0,-13 14 31,0-14-31,13 0 16,-14 14-16,-25 12 31,-1 41-15,-13 39 31,40-80-47,13-12 15,-13-14-15,13 0 16,0 1 15,-14-14-15</inkml:trace>
  <inkml:trace contextRef="#ctx0" brushRef="#br0" timeOffset="76208.02">18799 11721 0,'26'0'47,"-13"13"-31,1-13-1,38 80 1,-25-27 15,-14-53-15,0 0-16,1 0 31,-1 13-15,27 0 15,-14-53 16,14-39-47,13 53 15,0-27 1,26-14-16,-26 28 16,26-41 31</inkml:trace>
  <inkml:trace contextRef="#ctx0" brushRef="#br0" timeOffset="77257.1">19553 10120 0,'26'0'0,"-13"0"16,14 14-16,-1-14 16,27 13-1,-26 26-15,184 345 47,-171-291-47,26 79 16,-26-93-1,39 106 1,-26-13 0,53 13-1,79 159 32,-172-317-31,1-1-16,12 27 15,-13-40-15,-13 1 16,27 25 0,-27-25-16,40 52 47,-40-53-32</inkml:trace>
  <inkml:trace contextRef="#ctx0" brushRef="#br0" timeOffset="78129.03">20439 11708 0,'40'0'63,"-14"13"-63,67 93 31,-40-80-31,53 40 16,-54-13-1,-38-39 17,-14-28 108,0-25-124,0-1-16,0 14 15,0-14-15,0 13 16,0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9:43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8665 5093 0,'13'0'203,"-13"13"-187,0 1 0,0-1-16,0 13 15,0 41 1,-13-41-1,13 27 1,-26-27-16,12 14 0,-25 66 31,-67 53 1,66-93-17,40-53 1</inkml:trace>
  <inkml:trace contextRef="#ctx0" brushRef="#br0" timeOffset="1406.74">8533 5120 0,'0'13'125,"-13"27"-94,-1-1-31,1-25 0,0 12 16,13-13-1,-13-39 79,13 13-78,26-40-1,1 0 1,-1 13-16,0 14 16,27-41-1,0-25 1,-39 65 0,-14 14 15,13 13 16,13 0-16,1 13-15,-27 1-16,13-1 15,13 26 16,-26-12-31,14-14 16,-1 0 15,0-13-31,0 0 16,14 14 15,-1-14 0,-26 13-15,13-13 0</inkml:trace>
  <inkml:trace contextRef="#ctx0" brushRef="#br0" timeOffset="51969.68">3043 10517 0,'13'-13'16,"13"13"-16,14-13 15,317 13 32,-291 0-47,27 0 16,0 0-16,-27 0 15,26 0 1,-12 0-16,-27 0 16,304 0 30,-304 0-46,39 0 32,41 0-17,-54 0-15,0 0 16,-39 0 0,-13 0-16,-1 0 15,93 0 16,-53 0-15,-53 0 0,40-13-1,14 13 17,-41 0-32,40 0 15,-39 0 1,118 0 15,-66 0-15,-12 0-1,-14 0 17,-14 0-17,-12 0-15,-1 0 16,1 0-1</inkml:trace>
  <inkml:trace contextRef="#ctx0" brushRef="#br0" timeOffset="55975.29">7911 10504 0,'13'0'31,"14"0"-15,-14 0-16,27 0 15,26 0 1,-13 0 0,0 0-16,52 0 15,-12 0 1,357-13 31,-371 13-32,14 0-15,-14 0 16,-13 0-16,146-13 31,-66 13-15,78 0 15,-171 0-15,-13 0-16,119-53 31,-40 39-15,0-25-1,79 25 17,-158 14-17,0 0-15,-14-13 16,54 0 15,-54 0-31,14 13 16,39 0-1,-13 0 1,53-27 15,-92 27-15,-14 0-1,13 0 17,-12 0-17,12 0 17,-13 0-32,27 0 46,-27 0-30,0 0 0,14 0-1,-14 0 1,14 0-16,12 0 47,-39 14-32,14-14-15,12 13 32,-13-13-1,0 0-31,1 0 47,-1 0-16,0 0 0,-13 13 16,13-13-16,1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41:3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23244 6932 0,'0'27'62,"0"92"-46,0-40-1,0-39 1,0 39 0,0-39-16,0 118 31,13-52-16,-13 13 1,0-79 0,0 53-1,0-54 17,13-39-1,0 0 172,40 0-187,0 0-16,27 14 15,25-14-15,-25 13 16,-1 0-16,14-13 15,-14 0 1,133 13 15,-146 1-31,0-14 16,-26 0 0,105 13 15,-92-13-31,291 26 47,-264-26-32,65 27 1,-105-14 0,92 0-1,40 14 16,-106-27-15,27 0-16,-1 0 16,345 0 15,-67 0-15,-251 0-16,-13 0 15,119 26 1,-106-26-1,0 0-15,93 0 32,-119 0-32,356-13 31,-250 26-15,-133-13-16,-13 0 15,0 0 1,66 0-1,-93 0-15,-13 0 16,67 0 15,-27 0 1,-27 0-17,-13 0 1,1 0-1,-1 0 1,0 0 31,-13-40-16,0 27-15,0 0-1,13 13 1,1 0-16,-1 0 16,13-13-1,146-53 32,-145 52-31,-1 1-16,1 13 15,-14 0-15,13-13 32,-12 13-32,-1 0 15,0-27 48,-13-26-63,0 27 15,13-14 1,14-26-16,12-26 31,-25 65-31,52-264 63,-66 225-63,0-80 15,0 27 1,0-158 15,0 224-15,-13-80 15,-1 107-15,14-14-1,0 27 1,-13 0 0,0-14-1,13 14 1,-13 13-16,-1 0 94,1 0-79,-13 13 1,-1 14-16,-343 118 47,264-118-47,13-1 15,1 1 1,-93 26 0,-27-14-1,66-12 1,93-14-16,-66 13 16,-264 14 30,171-14-30,-26 1 0,-159-1 15,291-26-15,40 0-16,-172 0 46,198 0-46,14 0 0,-27-13 16,26 13 0,-92 0-1,80 0 1,-80 0 0,66 13-1,-40-13 1,-26 0-1,-159 27 32,225-27-47,0 0 0,-79 13 16,66-13 0,-13 13-1,-80-13 1,119 0-1,14 0 1,-1 0 47,-39 0-48,-437-39 32,411 25-47,12 14 0,-92 0 47,172-13-31,-13 13 30,-13 0-30,13 0 0,-27 0-1,0 0 1,27 0-16,-40 0 16,-26 13-1,52-13 1,1 0 15,13 0-31,-14 0 31,14 0 1</inkml:trace>
  <inkml:trace contextRef="#ctx0" brushRef="#br0" timeOffset="90988.02">714 6350 0,'-13'26'15,"13"27"1,0-26-16,27 185 31,-27-160-15,0 15-16,0 38 15,0 1 17,0 40-17,13-67 1,13-26 15,-12-53-15,38 13-1,54-13 1,199 27 31,-226-27-31,0 0-16,67 13 15,52 40 16,-158-53-31,-27 13 32</inkml:trace>
  <inkml:trace contextRef="#ctx0" brushRef="#br0" timeOffset="91767.1">1667 7183 0,'53'40'47,"0"0"-47,-14-14 15,1 14-15,-13 0 16,25-1-16,-12 41 47,-53-80 0,13 13-32,-27-13-15,1 0 0,0 0 16,-94 40 15,94-40-15,13 0-16,-14 0 15,1 13-15,13-13 16,13 13 15,-14-13 0,1 0 1,26 0 108</inkml:trace>
  <inkml:trace contextRef="#ctx0" brushRef="#br0" timeOffset="100201.13">15505 7885 0,'13'0'47,"13"0"-32,-26 13-15,40-13 16,0 0-1,105 0 1,-79 0 0,40 0-16,145 0 15,371 0 32,-516-13-47,0 13 16,106 0-1,-93 0-15,145 0 16,1 0 15,621 13 1,-767-13-17,27 0-15,-27 0 16,119 0-16,132 26 31,-277-26-15,0 14-16,211-14 31,-92 13-15,171 26-1,-39-12 16,27-1-15,-1-12-16,979 65 47,-1124-79-31,159 26-1,-53-12 1,26-14-1,-265 0 1,80-14 15,-105 14-15,-15 0 15,-25 0-31,-1-13 0,14 13 0,0 0 16,-1 0-1,14 0-15,119-13 16,529 0 31,-542 13-31,0 0-16,0 0 15,13 13-15,357 0 31,-146 0-15,570 27 31,-794-40-47,39 0 16,305 27 15,-305-27-31,-26 0 0,146 0 15,-146 0 1,-27 0 0,14-14-16,-53 14 0,370 0 47,-436 0-47,79 0 31,79 0-16,265 14 1,-330-14 0,25 13-16,-12-13 15,132-40 32,-265 27-31,-13 0-16,13-1 15,14-25-15,52-54 32,-39 27-17,-14-13-15,1 39 16,158-357 31,-159 304-47,1 40 0,-14-26 31,13-13-31,-26 52 16,0 0-16,0-13 15,0 27 1,-26 13 78,13-1-94,0 14 15,-27-13 1,-13-13 0,-318-14 15,54 40 0,185 0-31,-27 0 16,0 0-16,0 0 15,-132 0 1,133 0-16,-160 13 16,-489 0 30,648 1-46,1 12 16,-14-26-16,-172 0 16,0 0 15,13 0-15,0 0-1,-621 0 16,476 13-15,145 1 0,-436 65-1,317-53 1,-66 27 0,-992 80 30,1256-133-46,-39 0 16,27 0 0,-861-14 15,940 14-15,13 0-16,0 0 15,0 0-15,-198 0 31,145-26-31,-172 26 16,-900 0 31,1139 0-31,-199 0-1,-186 0 1,226 0-1,184 0 1,-12 0-16,-517 0 47,504 0-31,-160 0-1,-224-27 1,211 27-1,133 0 1,-1 0 0,-39 14 31,225-14-32,26 13 220,0-13-235,14 0 15,-14 0-15,27 13 16</inkml:trace>
  <inkml:trace contextRef="#ctx0" brushRef="#br0" timeOffset="100835.61">15835 6853 0,'14'26'15,"-1"80"1,-13-27-16,0 27 16,0 26-1,0-39-15,-13 238 47,13-252-47,0-39 0,0 66 16,0-67-1,0 1-15,13 13 32,0-13-17</inkml:trace>
  <inkml:trace contextRef="#ctx0" brushRef="#br0" timeOffset="102054.21">15756 6654 0,'13'0'47,"0"0"-32,14-13 1,39 13 0,93 0-16,79 0 15,410 0 1,807 53-1,-198-53 1,1733 40 31,-2726-40-31,-39-14-16,106 1 15,92 0 16,-65 0-15,118 13 0,-212 13-1,398 27 1,-40-14 0,-1-13-1,901 40 32,-1363-53-47,132 0 16,-80 0-1,-118 0 1,26-13 0,-26 13-1,52 0 16,-26 0-31,238 26 16,913 80 31,-1018-106-47,211 0 31,-40 14-15,146-28-1,-437 14 17,-79-13 15</inkml:trace>
  <inkml:trace contextRef="#ctx0" brushRef="#br0" timeOffset="134499.91">8096 13732 0,'13'0'157,"1"0"-157,-1 0 15,13 0 1,-12 0-16,12 0 15,-13 0-15,27 13 32,-27-13-17,0 0 32,1 0-31,12 0-1,-13 0-15,14 0 16,52 0 0,67 0-1,-67 0-15,133 0 32,-106 0-32,92 13 15,278 14 16,-370-27-15,-13 0-16,-1 13 16,-26-13-1,14 0 17,-54 0-32,14 13 15,119-13 16,-40 13-15,-13-13 15,39 0-15,-105 0 0,158 0-1,-13 0 32,-145 0-47,26 0 16,53 0-1,0 0 1,14 0 0,290 0 30,-172 0-46,14 14 16,172-14 15,-133 0-15,-66 0 0,-132 0-1,463-14 16,-463 14-15,-1 0-16,81 0 16,-14-13-1,13 13 1,-13 0 0,463 0 30,-384 0-30,239 0 15,-226 0-15,-26-13 0,-132 13-16,79 0 31,-79 0-31,198 0 31,-198 0-31,146-13 16,449 26 31,-556-13-47,-26 13 15,40 0-15,410-13 47,-437 0-47,424-13 31,-450 13-15,-14 0-16,14 0 0,106-13 16,-1 13-1,107 0 16,-212 0-15,211 0 0,371 0 31,-529 0-47,-27 0 15,-13 0-15,159 13 16,-119-13-1,92 0 1,67 0 0,-107 13 15,-92-13-15,-66 0-1,133 0 16,-107 0-15,-13 0 0,80-13-1,-41 13 17,-65 0-32,198 0 46,-158-13-30,-14 13-16,13 0 16,-39 0-16,39 0 31,-52 0-31,-1 0 16,1 0-1,-14 0 16,0 0 235,-13-13-250,40 13 171,-14 0-187,14 0 16,-14 0-16,14-13 15,13-1 32</inkml:trace>
  <inkml:trace contextRef="#ctx0" brushRef="#br0" timeOffset="141109.4">9141 12449 0,'-26'0'0,"13"-14"16,-14 14-16,14 0 16,-27-13-1,-13 13 1,14 0-16,25 0 15,-105 0 17,80 0-1,12 0-31,1 0 16,13-13-1,-40 13 1,-14 13 15,41 0-15,13 1-16,-27 25 47,40-25-47,-13-1 15,0-13-15,-1 39 16,-38 1-1,52 13 1,-53 66 15,39-92-31,1 26 16,-53 92 15,66-118-31,-13 25 16,13-12 15,0 0-15,0-1-1,13-12 1,13-1-16,14 14 16,79 53 15,-92-67-16,-1-13 1,14 1 0,52 52 15,-12-40-15,145 54 30,-172-54-46,-14-13 0,41 0 16,-54-13-16,27 14 16,53 12 15,-66-26-31,52 13 16,-26 1-1,27-1 1,105-13 15,-92 13-15,-13-13-1,-40 0 1,-14 0 0,14 0-1,106 0 16,-119 0-15,66-40 0,-14 1-1,14 12 1,0 14 15,-93 0-15,159-27 31,-145 40-47,12-26 15,1 26-15,79-53 32,-106 53-32,14-13 15,12-1-15,27-12 16,1-1 15,-28 14-31,-25 0 0,52-27 31,-13 1-15,0-1 15,-14 13-15,41-92 31,-67 93-47,-13-1 15,0-12 1,0-27 0,0 26-16,-66-53 31,26 40-31,0 14 15,-13-14 1,-26 13 0,26 0-1,-26 1 1,-120-67 31,133 66-47,-66 0 15,0 14 1,-54-27 15,41 40-15,-14 13 0,-264-13 30,396 13-46,-12 0 16,-94 0 15,80 0-31,-13 0 16,-13 0-16,26 13 16,0-13-16,-119 13 46,146-13-46,-1 0 16,-13 0 0,14 0-1,-14 0 1,14 0 0,13 13-1,-40 1 16,26-1-15,1-13 0,-40 0-16,39 13 15,14 0 1,0 0-16,-14 1 16,-12 39 15,39-14-16,0-12 17,0-14-17,13-13 1,13 13 0,1 0 15,-14 1-31</inkml:trace>
  <inkml:trace contextRef="#ctx0" brushRef="#br0" timeOffset="146665.04">18150 12515 0,'-39'-13'0,"12"13"16,-12 0-16,12 0 16,-39 0-1,40 0-15,-14 0 16,-13 0 0,-79 0 30,118 0-30,-12 0-16,-14 0 16,14 0-16,-40 0 31,-53 13-15,-53 26 15,79-25-16,67-14 1,-67 26 15,66-26-15,-25 27 0,25-14-16,14-13 15,-14 0-15,-25 40 31,-1-14-31,-66 40 47,105-53-31,1 1-16,-27 12 16,14 27 15,26-13-16,-13 26 1,-1 26 15,14-52-31,0-13 16,0-1 0,14 14-1,39 52 16,-14-52-31,-25-14 16,105 41 31,-93-54-47,67 53 16,-40-53-1,92 67 32,-39-41-31,-27-12-1,186-1 17,-173-13-17,-12 1-15,132 25 16,211-12 15,-198 12 0,-119-39-15,-54 0-16,120 0 16,-105 0-1,12 0-15,199 0 31,-199 0-15,-13 0-16,14-26 16,-41 26-1,160-40 17,-146-13-17,-14 53-15,-12-39 16,39-1-1,-53 14 1,14-1-16,52-118 47,-52 105-31,-14 0-16,-13 14 15,13-14-15,27-92 31,-40 79-15,-53-132 31,26 171-31,1-12-16,-54-14 15,-52-26 1,26 26-1,-277-65 1,131 65 0,-145-13 15,278 53-31,-26 0 16,-239-13 15,292 13-16,52 0 1,-26 0 0,26 0 15,27 0-15,-14 13-1,14 0 16</inkml:trace>
  <inkml:trace contextRef="#ctx0" brushRef="#br0" timeOffset="151272.82">22675 12078 0,'-40'-13'16,"27"0"-16,-14 13 16,14 0-16,-27 0 15,27 0-15,-26 0 31,25 0-31,-25 0 32,-67 13-1,53 27-15,13-27-1,-171 106 1,118-66-16,-53 66 31,80-66-31,27-27 16,-107 173 15,146-173-15,-13 1-16,-14 12 15,27 1-15,0 39 16,-13 41 15,13-41-15,13 53 15,54 80-15,-54-146-1,53 66 1,13 80-1,-26-146 1,225 172 31,-252-225-31,80 1-1,146 25 16,-147-25-31,1-14 16,159 13 0,-120 0-16,14-13 15,-27 0-15,1 0 16,-1 0-16,-39 0 16,396-66 15,-409 39-16,-28 14-15,15-13 16,12-14 0,186-53 15,-213 80-15,134-53-1,-14 13 1,145-119 15,-277 159-15,0-40-1,12 13 1,-25-13-16,-14 40 16,27-79 15,-27 25-16,0-65 17,-13 106-32,0-40 15,0 39 1,0-132 15,-26 120-15,26 12-1,-93-158 17,54 172-17,25-27-15,-131-53 16,-1 27 0,1 13 30,52 27-30,-79-14 0,66 27-16,-198-13 31,0 26-15,-80 0-16,-595 52 46,860-25-30,26-1-16,14-26 16,26 0-16,-13 14 31,40-1-31,-1 0 0,14-13 16,13 13 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2:59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8348 0,'-13'13'218,"0"-13"-171,13 13-31,-13-13 15,-1 0 0,1 13-15,13 1 15,-13-14-31,-14 13 32,14-13-32,13 13 15,-13-13 16,13 13-15,0 0-16,0 14 31,0-14-31,26 14 16,1-1 0,-1-13-1,1-13 1,12 13 15,14 27-15,-39-27-1,-1 1 1,0-14 0,0 0 15,0 0 0,-13 238 188,-26-212-204,-14-13 1,14-13 0,-1 0 15,14 0 0,0 0-31,0 0 31,0 0 1,-1 0 15,1 0-32</inkml:trace>
  <inkml:trace contextRef="#ctx0" brushRef="#br0" timeOffset="1262.88">22820 8692 0,'0'13'109,"0"13"-93,0 1 0,0-1-16,0 1 15,0 12-15,0 41 16,0 39 31,0-80-32,14-39-15,-14 67 63,0-54-63</inkml:trace>
  <inkml:trace contextRef="#ctx0" brushRef="#br0" timeOffset="3526.97">22741 10610 0,'-13'0'94,"-14"0"-78,14 0-16,-13 0 15,-80 53 48,106-40-48,0 0 1,0 0-16,0 1 16,0-1 30,13-13 1,0 0-31,0 0-16,-13 13 0,27-13 31,-14 13-15,0 1-1,27-1 17,-27-13-17,-13 13 17,27 13-1,-14-12-31,-13-1 15,0 0 1,26-13-16,-26 27 16,0 26 15,0-40-15,-13 26 46,0-39-62,-14 0 16,-25 14 31,38-14-32,1 0 1,-13 0 31,12 0-47,1 0 47</inkml:trace>
  <inkml:trace contextRef="#ctx0" brushRef="#br0" timeOffset="4723.01">22992 11046 0,'0'-13'31,"0"-13"-15,0 12-1,14 1-15,-1 0 16,53-13 15,-26 12 0,-14 14-31,27 0 47,-27 40-31,14 26-1,-40-26 1,0-14 0,13 14-1,-26 39 1,-93 27 31,53-93-32,40-13 1,40 0 172,12 0-188,67 0 31,-66 0-31,-14 0 15,80-13 48,-93 13-63,1 0 0,-1 0 16,13-13 15,-13 13-16,14-13 17,-14 13-1,-13-27 16</inkml:trace>
  <inkml:trace contextRef="#ctx0" brushRef="#br0" timeOffset="6015.57">22714 9393 0,'0'26'31,"0"14"-15,0 79 15,0-66-15,0 0 0,0-27-1,0 40 1,-13 120 31,13-160-47,0 0 15,0-12 1,-13-1-16,13 66 47,0-65-47,0-1 0,0 26 15,0-25 1,-13-14 78</inkml:trace>
  <inkml:trace contextRef="#ctx0" brushRef="#br0" timeOffset="7142.5">22728 9260 0,'-14'14'47,"1"12"-47,-13 14 16,-1-27-1,-26 66 16,40-79-15,13 14 15,27-41 47,12 1-62,-25-1 0,25-39-1,14-26 32,-40 92 31,14 13-62,-14 0-16,14 40 16,25 53 30,-38-80-46,-1 14 47,-13-27 63</inkml:trace>
  <inkml:trace contextRef="#ctx0" brushRef="#br0" timeOffset="8518.12">22529 10186 0,'0'0'15,"13"0"-15,1 0 16,-1-13 31,0 13-32,0-13-15,27 26 32,79 80 15,-119-80-32,27 14 1,-27-14 31,13-13 15,0-13 63,14-40-125,-14 13 0,13 13 16,1-92 15,-27 106-15,-14 13 109,1 13-125</inkml:trace>
  <inkml:trace contextRef="#ctx0" brushRef="#br0" timeOffset="10900.67">22238 9525 0,'0'40'63,"0"13"-48,13-14 1,-13 1-16,0-27 16,0 14-16,0-14 15,0 13 17,0-52 46,0-1-16,0 1-46,0 13-16,0-40 15,0 40 1,0-1 0,0-12-1,27 13 48,-14 13-63,14 0 62,-14 0-46,40 26 46,-40-13-62,0-13 16,0 27 0,1 13 15,-14-27-15,0 0-16,0 0 15,-53 40 48,40-40-63,-1-13 31,1 0 16,26 0 234,1 0-265,-1 0 31,26 53 15,-39-40-46,0 1-1,0-1-15,0 0 32,0 0-17,0 1 1,0 12 15,0-13 32,-13-13-48,0 0 16,0 0-15,0 0 0,-1 0-1,1-13-15,0 13 16,0-13 0,-14 0 15,14 13-16,0-14 1,-1 1 15,1 13-15,13-13 0,0 0 15,0-1-31,-13-38 31,13 38-15,0 1 15,0 0-15,0 0-1,0-1 1</inkml:trace>
  <inkml:trace contextRef="#ctx0" brushRef="#br0" timeOffset="15184.64">23270 8599 0,'27'-13'485,"-1"13"-470,0-27-15,1 27 16,-14 0 0,40 0-1,0-13 1,-13 0 15,-27 13-31,13 0 16,14-27-1,66 14 17,-80 13-17,40-13 16,-26 0 1,0 13-17,-14 0 1,27 0 0,-13 0-1,-14 0 1,14 0 15,66 0 16,-93 0-47,27 0 16,79 26 15,-40-13 0,-26-13-31,-40 0 16,54 27 31,-1-14-1,-53-13-46,0 0 32</inkml:trace>
  <inkml:trace contextRef="#ctx0" brushRef="#br0" timeOffset="16391.75">24553 8387 0,'27'0'47,"-27"14"31,13-1 16,0 0-78,0 0-1,14 0 32,-1 1-31,-26-1 15,14-13 32,-1 26-32,0-26 0,-26 14 63,0-1-32,-1 0-46,1-13 109</inkml:trace>
  <inkml:trace contextRef="#ctx0" brushRef="#br0" timeOffset="17145.27">24686 8533 0,'-14'13'31,"-25"27"-31,12 13 16,-12-14-1,12 1 1,-26 0 15,40-40 1,0 0-32,13 13 15,-13 0 32,13 0-31</inkml:trace>
  <inkml:trace contextRef="#ctx0" brushRef="#br0" timeOffset="19347.59">25638 8295 0,'0'-14'78,"-13"14"-15,13 14-1,40 12-46,-14 1 0,-13-1-1,14 1 1,12-14 31,-25-13-32,12 13 17,1 0-17,-27 0-15,13-13 16,0 0-16,-26 0 141,-14 0-141,14 0 15,0-13 1,-14-26 15,14 39-15,0-14-1,0 1 1,-14 0 31,27 0-47,-13 13 15,0 0 17,0-14-17,-27 1 1,27 13 15,-40 27 16,53-14-31,-13 0-1,13 0-15,-14 14 16,14 52 15,0-52-15,0-14-1,0 26 1,14 14 31,12-39-31,0-1-1,-12 0 32,25 0-16,-25-13-15,12 14 15,14-14 79,-40 13-110,13 13 31,-13-13-16,0 14 17,13-14-1,-13 0 0,0 1 0,-53-1 16,27-13-31,-1 0-16,-52 0 62,66 0-62,-53-27 47,13 27-31,26 0 15,27-13-15,-26 13-1,13 0 1</inkml:trace>
  <inkml:trace contextRef="#ctx0" brushRef="#br0" timeOffset="20218.62">25903 8731 0,'0'-13'16,"13"13"-16,-13 13 15,0 27 1,0 0 0,13 211 46,-13-238-46,0 14-16,0-1 15,0 1 1,27-14 31,-41-13 47</inkml:trace>
  <inkml:trace contextRef="#ctx0" brushRef="#br0" timeOffset="21435.96">26022 7898 0,'13'13'93,"-13"0"-93,13 80 47,-13-40-31,0-40-16,-13 13 15,0 27 64,13-26-17,-13-1-46,13 14-1</inkml:trace>
  <inkml:trace contextRef="#ctx0" brushRef="#br0" timeOffset="25046.47">25718 10557 0,'-14'0'15,"1"0"1,-13 0 0,12-13-1,1 13 17,-13 0-32,12 0 15,-91 0 32,91 13-47,1-13 16,13 13-1,-13 14 1,26-1 15,14-13 0,-1 0-15,14 1 15,79-1 1,-53-13-1,-53 13-31,0 0 31,1-13 0,-14 14-15,0 12 15,0-13-31,0 1 16,0-1-1,-14 13 1,14 1 0,-52 12 15,12-25 0,27-14-15,-1 0-1,-12 0 1,13 0 0,-14 0 31,14-14-32,0 14 16,0 0 1</inkml:trace>
  <inkml:trace contextRef="#ctx0" brushRef="#br0" timeOffset="26451.67">25982 10782 0,'13'0'16,"1"13"62,-14 13-62,13-12-1,-13-1 1,0 0-16,-13 0 16,13 14-16,-53 39 47,13-40-1,40-12-14,-13-14 46,26 13 47,0-13-110,14 0 1,-1 0 0,1 0-16,-14 13 15,13-13 1,80 0 46,-66 0-46,-27 0 15</inkml:trace>
  <inkml:trace contextRef="#ctx0" brushRef="#br0" timeOffset="27479.97">26128 10266 0,'0'26'78,"0"-12"-78,-14-1 16,-12 40 15,-1-14 16,14-25-31,0-1 15,-27 13 0,27-12-15,0-14-1,13 13 235,13-13-203</inkml:trace>
  <inkml:trace contextRef="#ctx0" brushRef="#br0" timeOffset="32102.18">23588 10888 0,'13'0'46,"0"0"-30,0-14 0,1 14-1,118 0 17,0 0-1,-13 14 0,-92-14-31,39-14 16,-27 14-1,-12-13 1,-14 13 0,53 0-16,-26 0 31,0 0-31,26 0 47,-40 0-32,14 0 1,13 0 15,-40 0-31,40 0 31,-27 0-15,27 0 0,-39 0-1,-1 0 1,0 0 0,53 0 30,-53 0-30,1 13 0,39-13-1,-40 0 1,0 14 31,14-14-47,25 0 31,-38 0-31,-1 13 16,0-13-1,27 0 1,-14 0 0,14 0 30</inkml:trace>
  <inkml:trace contextRef="#ctx0" brushRef="#br0" timeOffset="33201.76">24963 10636 0,'27'13'15,"-54"-26"-15,80 40 16,-39-14-16,25 13 15,-26-12 1,14 12-16,52 53 31,-26-39-15,-40-27 0,27 14-1,-13-14 1,12 14 15,-25-14-15,-1-13 46,-26 0 63,-1 13-125,-25 13 16,-1-12-1,13 12-15,-25 1 0,12-14 16,-13 26 0,40-39-1,-1 14 17</inkml:trace>
  <inkml:trace contextRef="#ctx0" brushRef="#br0" timeOffset="37960.99">25294 9075 0,'13'0'47,"1"-13"-31,-1 0 15,0-14-15,0 27-1,14-26 1,79-67 31,-80 67-32,-13 13 1,1 13-16,-1-14 16,0 14 62,0 27-47,0 12 0,-13-12-15,0-14-1,0 67 17,0-67-17,0 0-15,0 0 16,0 0-16,0 14 62,14-27-46</inkml:trace>
  <inkml:trace contextRef="#ctx0" brushRef="#br0" timeOffset="38906.41">25546 8969 0,'0'0'16,"0"53"0,0-13-16,0 0 0,0-27 15,0 27-15,0 26 32,0-27-32,0 1 15,0 13-15,-14 53 16,14 172 15,0-225-15,0 39-1,0 54 1,0-67 0,0 14-1,-13-14 1,0-13-1,0-39 1,-27 65 15,27-52 1,13 39-17,0-26 16,0-66 141</inkml:trace>
  <inkml:trace contextRef="#ctx0" brushRef="#br0" timeOffset="39853.61">25387 10107 0,'13'0'16,"0"27"-1,0-27-15,1 13 0,25 26 32,41 107 15,-54-106-47,-13-14 15,40 54 16,-53-67-15,0 0 15,14-13 32,-1-13-63,-13-14 15,92-65 1,-39 39 0,-26-13 15,-1 39-15,-13 1-1,-13 12 1,0 1 31,14 0-32,-14 0 1,13 13 0,-13-13 62</inkml:trace>
  <inkml:trace contextRef="#ctx0" brushRef="#br0" timeOffset="40764.78">25810 9499 0,'0'13'15,"13"0"-15,-13 27 16,14-14 0,-14 1-16,26 78 46,-26-91-46,13 12 16,-13-13 0,0 1-1,0-28 95,0 1-110</inkml:trace>
  <inkml:trace contextRef="#ctx0" brushRef="#br0" timeOffset="42626.44">25837 9446 0,'13'0'109,"13"0"-109,-13 0 31,1 26-31,-1-13 16,0 1 0,-13-1-1,13 0 1,1 0-1,-14 0 17,13 1-17,-13-1 17,0 0-1,0 0-16,0 1 1,-40-14 31,27 0-31,0 0 15,-1 0-31,28 0 265,-1 0-249,0 0 0,0 13-16,1-13 15,-1 0 17,13 0-17,-26 13 1,14 0-1,-1-13 17,0 0-17,0 14-15,0-1 32,-13 0-17,14-13 1,-14 13 31,0 0-47,0 1 15,0-1 1,0 13 0,-14-12 15,14-1-16,-13-13 1,0 0 15,-13 0 1,12 0-32,1 0 15,0 0-15,13-13 16,-13 13-1,13-14 1,-14 14 0,1 0-1,0 0 17,0-13-17,-1 0 1,1 13-1</inkml:trace>
  <inkml:trace contextRef="#ctx0" brushRef="#br0" timeOffset="90253.38">24276 10689 0,'13'-13'250,"-13"0"-234,13 13-16,13 0 15,-12 0 1,-1 0 0,0 0 31,0 13-32,1-13 1,-14 13 78,13-13-94,0 53 31,-13-40-31,0 1 15,0-1 1,0 13-16,0-13 16,0 54 15,-13-1-15,-40-27 30,40-39-30,-14 27 0,1-14 15,13 0-31,-27 1 47,27-14-32,13 13 17,13-13 77,13 0-93,-12 0-16,12 0 15,0 13 1,1-13-16,-14 0 16,67 13-1,-54-13 1,-13 0-16,40 0 31,-40 0-31,1 0 31</inkml:trace>
  <inkml:trace contextRef="#ctx0" brushRef="#br0" timeOffset="91900.05">23958 8176 0,'0'26'110,"0"27"-95,13-27 1,-13 14 0,0-13-16,0 26 15,13-40 1,-13 53 15,0-40 16,0-12-47,0-1 16,0 26-1,0-25-15,0 65 47,0-66-31,0 27 77,0-27-77,0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02:35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2447 6138 0,'14'0'31,"78"-13"-15,1 0-1,-27 13-15,106-13 16,13-14 15,-145 27-31,0-13 47,-27 13 0</inkml:trace>
  <inkml:trace contextRef="#ctx0" brushRef="#br0" timeOffset="589.26">2765 6125 0,'0'27'63,"-13"92"-47,-1-53-16,14 13 15,-13 14-15,13 26 16,0-27-1,-13 107 17,0-186-32</inkml:trace>
  <inkml:trace contextRef="#ctx0" brushRef="#br0" timeOffset="1855.37">3744 6125 0,'-13'0'16,"-1"0"15,1 0-15,0 0-1,0 0-15,-14 0 31,1 0-15,13 0-16,-1 27 16,-25-1-1,-28 27 17,54-27-1,13 27-16,0-26 17,0-14-17,0 0 1,0 14 46,13-27-46,1 0-16,12 0 16,-13 0-1,54 0-15,38 13 32,-78-13-17,26 40 16,-53-14-15,0-13 0,13 14-16,0-1 15,-13-13 1,27 80 0,-27-66 30,-14-14-46,1 0 16,-79 13 31,65-26-31,14 0-1,-53 0 1,13-13 15,40 0-15,-1 13 15,14-13-15,-13 13-16</inkml:trace>
  <inkml:trace contextRef="#ctx0" brushRef="#br0" timeOffset="2712.88">4233 6707 0,'0'-13'31,"14"0"-15,-1 13 0,0-13-1,13-14 1,14 14 15,-13-27 0,-14 27-31,0 13 16,0 26 62,1 1-62,-1 52-1,-13 14 1,0-40 0,0 0-16,-13 105 15,13-105 1,0 13 0,0 53 15,0-79 0</inkml:trace>
  <inkml:trace contextRef="#ctx0" brushRef="#br0" timeOffset="4048.59">3334 14618 0,'26'0'31,"14"0"-15,66 0 0,79 40-1,-92-27 1,-1-13-16,186 27 16,-159-14-1,185-13 1,-119 0-1,-158-13 17</inkml:trace>
  <inkml:trace contextRef="#ctx0" brushRef="#br0" timeOffset="4775.28">4101 14803 0,'0'0'16,"0"80"0,0-41-16,0 41 15,0-54 1,13 107 15,-13-67-15,14 145 15,-14-197-15,0-1-1,0 13-15,0-12 31</inkml:trace>
  <inkml:trace contextRef="#ctx0" brushRef="#br0" timeOffset="5979.21">5199 14764 0,'-26'0'31,"-27"0"-16,26 0 1,1 0-16,-27 0 16,-27 0-1,-52 13 1,66 13 15,13 27 0,27-39-31,26-1 16,-14 13 0,14 14 15,0-27-15,14-13-16,-1 0 15,-13 13 1,40 1-1,12-14 1,1 13 0,27 0-1,-27 0 32,-40 1-31,-13-1-16,13 0 15,14 13 1,-14-26 0,0 14-1,0 12 1,1-13-16,-14 14 16,13 13 15,-13 12-16,-13 1 32,-1-39-47,-92 12 32,80-13-17,0-13-15,-120 0 31,133 0 1</inkml:trace>
  <inkml:trace contextRef="#ctx0" brushRef="#br0" timeOffset="7229.43">5080 15253 0,'13'-26'15,"0"26"1,1-13-1,118-54 17,-66 54-32,27-13 31,-14 26-15,-39 0 15,-27 0-16,13 13 17,1 40-17,-14 0 1,-13-14 0,-40 14 15,14-39-31,-14 25 15,-26 1 17,27-14-17,-1-26 1,27 0 0,-1 14 15,1-14-16,0 0 1,0 13 15,-1 13 1,41-26 61,13-13-93,-14 0 16,27 13 0,-27 0-1,27 0-15,13 0 16,-26 0-16,-13 0 15,-14 0 32,27 0-15,-27 0-17,0 0-15,0 0 47,0 0-47,1 0 47</inkml:trace>
  <inkml:trace contextRef="#ctx0" brushRef="#br0" timeOffset="11039.54">22582 3294 0,'40'53'16,"-14"26"-16,27 1 0,0 39 15,13-27 1,411 636 31,-411-622-47,-27-27 16,14 14-16,-13-1 15,119 332 16,-133-292 1,14 106-17,-40-198 1,13 79 0,-13-26 15,13-41 0</inkml:trace>
  <inkml:trace contextRef="#ctx0" brushRef="#br0" timeOffset="12139.67">23521 5689 0,'27'0'31,"-14"13"-16,40 53 1,40 13-16,-14 14 31,14-1-31,-54-52 32,1 13-17,-40-40 16,26-39 126,-26 13-157,27-40 15,-14 26-15,0-12 16,1 12 0,-1-39 15,0 40-31,-13 12 15,13-25 1,1 12 31</inkml:trace>
  <inkml:trace contextRef="#ctx0" brushRef="#br1" timeOffset="36557.23">5861 5715 0,'13'26'141,"26"1"-126,-12-14-15,-1 14 16,-12-27-16,25 26 16,-26-13-16,54 40 31,-41-40-31,1 1 15,12 39 1,94 92 15,-107-118-15,27 12 0,-40-26-1,40 67 16,-40-54-31,-13-12 16,14-14 0,-1 26-16,40 53 47,-40-65-47,0-1 15,0-13-15,-13 26 16,67 54 15,-28-27 16,-12-14-47,-1 1 31,1 0 0,-14-40 204,0 13-220</inkml:trace>
  <inkml:trace contextRef="#ctx0" brushRef="#br1" timeOffset="37734.99">6562 6707 0,'13'0'47,"-13"-13"-32,13 13 1,14 0-1,39 13 1,-40 0-16,-13 1 16,1-1-16,-1-13 15,0 0 1,0 13 0,27-13 46,-27 0-31,0 0-15,1 0 0,12 0 15,1 0 78,-14-26-93,0 26-1,-13-14 17,40-91-1,-14-14 0,-26 79-15,0 0-1,0 0 1,0 14 0,0-14 15,-13 40 0,0-13 16</inkml:trace>
  <inkml:trace contextRef="#ctx0" brushRef="#br1" timeOffset="39336.55">6204 13454 0,'14'13'31,"25"27"-15,67 79 0,0 0-1,-66-79 1,132 158 15,-80-79 0,-12-39-15,-14-14 15,-40-26-15,-12-40 0,52 66 15,-66-53-31,66 40 47,-40-40-32,67 80 32,-67-67-31,40 40-1,-13 14 1,14-14 0,-54-53-1,-26-13 48,-14 0-48,1 0 1,26-13-16,-14 13 16,-12-13-1,13 13 1</inkml:trace>
  <inkml:trace contextRef="#ctx0" brushRef="#br1" timeOffset="40233.96">6932 14301 0,'-13'0'79,"0"0"-79,-1 0 125,14 13-63,27 0-62,13 0 16,-27 14-16,13-27 15,27 26 17,-53-12-32,13-14 0,1 0 46,-1 0 17,13 13-47,1 0-1,-1 13 1,-39-26 78,0-13-79,-14-13 1,14 26-1,0 0-15</inkml:trace>
  <inkml:trace contextRef="#ctx0" brushRef="#br1" timeOffset="41450.44">6628 14340 0,'26'14'110,"1"-1"-110,39 13 15,-40-12 1,54 12 15,-54-26 0,-13 0-15,1 0 0,12 13-1,-13-13 1,53 13 15,-39-13-31,-27 14 16,13-14 31,0 0-32,1 0 48,12 0-48,-13 0-15,1 0 16,-1 0-16,26 0 63,-39-27-48,14 27-15,-14-13 16,0-13-16,0-1 31,0-65 0,0 78-15,0 1-16,0-13 16,0-1-16,0-79 31,0 53-16,0 40 1,0 0 0</inkml:trace>
  <inkml:trace contextRef="#ctx0" brushRef="#br0" timeOffset="50388.11">26591 2130 0,'13'40'16,"-13"39"-1,0-13-15,0 0 16,0 133 0,0-54-1,0 14 16,0-133-31,-13-26 16,13-13 93,-14-26-109,14-1 0,0-106 16,0 80 0,0-26-16,14-1 15,65-132 17,14-40 14,-80 239-46,0-14 32,0 40 46,14-13-78,-14 13 15,13 0-15,1-26 32,-14 26-17,14 0-15,12 26 16,173 292 31,-199-266-32,27 173 17,-27-158-17,-13-28-15,27 14 32,-27 13-17,0-26 1,0-27-1,0 0-15,0 1 16,13 52 15,-13-53 1,0 0 124,0 1-141,0-1-15,0 13 16,0-13 0,0 1 15,0-1 219</inkml:trace>
  <inkml:trace contextRef="#ctx0" brushRef="#br0" timeOffset="51234.43">26789 2619 0,'13'0'47,"1"0"-47,12 0 31,40 0-31,-26 0 16,-14 0 0,54 0-1,-1 0 16,-53 0-15,14 0 0,0 0-16,0 0 31,-27 0-15,0 0 46,0 0-31</inkml:trace>
  <inkml:trace contextRef="#ctx0" brushRef="#br0" timeOffset="52697.79">27570 2897 0,'-14'27'422,"1"-27"-375,0 0-31,-14 0-1,14 0 1,13-14 0,0 1-1,0 26 188,-26-13-125,26-13-62,0-13 0,0 13-1,13-1 17,0 14-1,0 0-31,1 0 15,-1 0 17,0 0-17,0 0 1,-13 14 0,0-1-1</inkml:trace>
  <inkml:trace contextRef="#ctx0" brushRef="#br0" timeOffset="67590.7">26207 7011 0,'-13'0'0,"0"0"15,-1 0-15,-12 0 31,13 0-15,-106 0 31,105 0-47,1 0 16,-13 0-16,-1 0 15,-13 0 1,27 0-16,-40 0 15,14 0 1,12 0 0,-12 0-16,-107 0 62,120 0-62,-41 0 31,28 0 1,-14 14-17,0-1 1,40-13 0,-1 0-1,-12 0 16,13 13-15,-1-13-16,1 0 16,-13 0-1,-1 13 1,14-13 0,-13 0-16,-1 14 31,-13-1-31,-26-13 31,0 13 0,0 0-15,0 1 0,53-1-1,-67 0 1,54 0-16,13 0 15,-14-13-15,14 0 16,0 14-16,-14-14 16,14 0 15,13 13-15,0 146 15,0-133-16,0 1 1,13 25 15,0-38-15,1-1 0,12 13-1,-13 1 16,1-14-15,-1-13-16,27 27 31,-14-14 1,-26 0-32,53 13 15,13 14 16,-39-13 1,12-1-17,1-13 1,66 40 31,-53-13-32,-27-27 1,14 0-16,198 93 63,-212-106-63,1 13 31,65 1 0,-39-1-15,0-13-1,53 13 1,-40-13 0,14 0-1,39 0 16,-40 0-15,0 0 15,-65-13-31,12 0 16,-13 13 0,1-14-1,-1 1 1,0-13 15,0-14 0,-13-13-15,0 13 0,0-39 15,0 39-16,-13-39 17,0-40-17,13 92 1,-13 1 0,-1 13-1,14 0-15,0-1 16,-26-39-1,-1 0 32,1 14-31,-27-14 15,27 40-15,26-1-1,-14 1 1,-12 0 0,13-13-1,-1 26-15,1-14 16,-26 1 15,25 0 0,-12 13-15,13 0 15,-27-13 1,13 13-17,27-14 1,-13 1 15</inkml:trace>
  <inkml:trace contextRef="#ctx0" brushRef="#br0" timeOffset="106093.92">26736 3612 0,'13'39'0,"1"-12"0,-14-1 15,0 14-15,13-14 16,27 80 0,-40-79-1,0 12 1,0 27-16,13 93 62,-13-119-62,0-27 16,0 27 0,0-27-1,0 27 32,0-27-47,0 13 16,0-12 31</inkml:trace>
  <inkml:trace contextRef="#ctx0" brushRef="#br0" timeOffset="108046.52">26630 3731 0,'0'-27'31,"14"14"-16,12 13-15,0-13 16,-12 13 0,-14-14-1,66 1 17,-53 13-17,0 0 1,1 0 15,12 0 0,0 0-31,-12 0 16,12 13 0,1 1-1,39 39 16,-53-40-15,13 27 15,-26-14 1,14-13-32,-14 0 31,0 14-31,0 13 31,-27-27 16,14-13-47,-27 13 31,1 0-15,-1-13-1,13 0 1,14 14 15,-26 12 1,25-26-17,14 13 63,14 0-62,-1-13 0,13 14-1,1-14 1,-14 13-1,0-13-15,14 0 32,-1 0-17,1 0 17,-14 0-17,13 13 16,-13-13 1,14 13-32,13 1 47,-40-1-32,26 0 1,-26 27 15,0-14 0,0 14-31,0 0 32,-13-40-17,13 13-15,-13 0 16,13 0-1,-14 0-15,14 1 16,-26-1-16,-27 27 47,27-27-31,12 0-16,-25-13 31,12 13-16,-13-13 17,27 0-17,-13 0 1,-1 0 15,41 0 63,-1 0-78,0 0-1</inkml:trace>
  <inkml:trace contextRef="#ctx0" brushRef="#br0" timeOffset="109411.57">27451 4366 0,'-14'0'93,"14"13"-77,0 13-16,0-12 16,0-1-1,0-40 63,0 1-78,0-1 32,0 1-17,0 39 173,0 0-188,14-13 47,-14 14 249,13-14-264</inkml:trace>
  <inkml:trace contextRef="#ctx0" brushRef="#br0" timeOffset="117540.36">6945 4948 0,'-13'0'16,"-13"0"-16,-1 0 16,14 0-1,-14 0 17,14 0-17,-13 0-15,-54 79 63,54-79-48,0 27-15,12-14 16,-25 40 0,25-40 15,14 0-16,-26 40 32,13-53-47,13 13 0,-14 14 16,14-14 0,-13 0-1,13 40 1,27 0-1,26 13 17,-14-13-1,14 13 0,-26-39-15,-14 12-1,106 80 17,-40-92-1,-26-14-15,80-13-1,52-66 16,-159 53-15,14 0-16,13-1 16,-40 14-16,80-39 47,-80 39-47,13-14 15,1 14-15,-1-13 16,14-40 15,-27 0-15,0 0-1,1-26 17,-14 13-17,-14 0 1,1 39-1,0 1-15,-14-1 16,27 14-16,-66-40 16,53 27-1,-93-40 1,-92 26 31,132 27-32,39 13 1,-26 0-16,14 0 31,-94 66 1</inkml:trace>
  <inkml:trace contextRef="#ctx0" brushRef="#br0" timeOffset="119450.38">7527 13176 0,'-13'0'0,"26"0"16,-39 0-16,13 0 0,-27 0 15,14-13 1,-1 13-16,1 0 15,-93 13 1,92 0 0,-13 1-1,14-1-15,-67 80 47,80-67-47,0-13 16,-14 14-1,27-1 1,0 1 15,-13 26-15,13-1 0,13-12 15,54 79 16,-54-92-47,27 12 15,-40-12 1,39 12 0,-26-12-16,27 26 31,-40-40-31,66 40 31,-26-27 0,66 1 1,0-14-1,-80 0-16,27-13 1,66 0 15,-106 0-31,173-119 47,-15-53 0,-157 119-47,-1-39 31,-26-67 1,-14 106-32,-92-106 46,106 133-46,-53-27 32,0 13-17,-27 27 32,53 13-31,-79 66 31,106-39-47,-27-27 15,40 26 1,-39 1-16,-14-1 31,40-13-15</inkml:trace>
  <inkml:trace contextRef="#ctx0" brushRef="#br0" timeOffset="131597.91">26776 8162 0,'13'14'15,"0"-1"17,1 53-17,12 53 17,0-106-1,-12-13 125,39-39-140,13-28-16,53-78 15,-66 92 1,0 0 0,-27 27-16,27-54 31</inkml:trace>
  <inkml:trace contextRef="#ctx0" brushRef="#br0" timeOffset="137951.53">26670 9155 0,'13'26'93,"0"-13"-61,1 1-17,12-1-15,1 40 31,-1-53-31,40 53 47,-53-53-31,-13 13 15,14-13-15,25-27 171,-12 1-187,13-1 0,-1 14 16,-12-26-16,26-1 47,-40 40-32,53-53 32,-53 53-31,14-13-16,-1-1 16,1 1-16,12-13 31,-12 13-16,-27-1 17,13 14 46</inkml:trace>
  <inkml:trace contextRef="#ctx0" brushRef="#br0" timeOffset="141663.57">26829 9882 0,'13'0'187,"13"27"-171,-26-14 0,14 0-16,-14 14 15,13-14 1,0 26 31,-13-25-47,0-1 15,13-13 1,-13 13 62,27 0 47,-14-13-31,27-13-47,-14-27-32,1 27 1,-1-13-16,106-40 31,-92 39-15,132-79 15,-93 67-15,14-27-1,-27 52 1,-13-25 46</inkml:trace>
  <inkml:trace contextRef="#ctx0" brushRef="#br0" timeOffset="148894.1">26736 10623 0,'27'26'15,"-14"14"-15,0 13 16,53 79 31,-53-105-47,1-14 47,-1-26-32,13-27 1,14 27 0,13-66-16,-13 39 31,13 0-31,-14-13 15,41-39 32,-80 78-31,13 14 62,0-13-78,0 13 16,14-53 31,-14 40-32,0 0 16,14-14-15,-14 27-16,13-26 16,-12 13-16,25-27 15,14-79 32,-40 106-47,1-14 16,-1 14-1</inkml:trace>
  <inkml:trace contextRef="#ctx0" brushRef="#br0" timeOffset="150353.67">28377 3678 0,'0'26'31,"0"27"-31,0 26 16,0-26 0,0 53-1,0-53-15,0 93 31,0-67-15,0-39-16,0 26 16,-14 0 15,1-66 63</inkml:trace>
  <inkml:trace contextRef="#ctx0" brushRef="#br0" timeOffset="154038.79">27517 5755 0,'0'13'62,"13"-13"79,-13-13-126,0-1 1,13 28 62,14 52-62,-14-40-1,-13-12-15,0 12 16,0-13-16,0 0 31,0-26 47,-13 13-78,-1-26 16,1 13-16,13-1 16,-13 14-1</inkml:trace>
  <inkml:trace contextRef="#ctx0" brushRef="#br0" timeOffset="155876.57">27980 5411 0,'13'-13'16,"0"-1"-16,0 1 16,-13 0-1,14 13 63,-1 0-62,0 0-16,0 13 16,14 0-1,-14 1 17,-13-1-32,0 0 15,0 0 1,26 27 15,-26-27-31,14 0 16,-14 1-1,0-1 1,0 0 0,0 0-16,0 53 46,-14-26-30,-25 0 15,26-40-15,13 13 0,-14-13-16,1 13 15,-13 0 1,-1-13-1,14 14-15,0-1 16,-67 13 15,41 1 1,12-27-1,27 13 47,13-13-62,106 0 30,-105 0-30,-1 0-16,0 0 16,0 0-16,14 0 15,-14 0-15,14 0 16,65 0 31,-79 0-32,14 0 1,-14 0 31,0 0-47,14 0 47,-1 0-32,1 0 17,-1 0 46,-13 0-31,14 0 0,-14 0-32,0 0 32</inkml:trace>
  <inkml:trace contextRef="#ctx0" brushRef="#br0" timeOffset="165112.64">16536 8983 0,'14'0'46,"39"0"-30,-40 13 0,251 13 31,-211-26-47,119 0 15,-92 0 16,92-26 1,-172 13-1</inkml:trace>
  <inkml:trace contextRef="#ctx0" brushRef="#br0" timeOffset="165756.01">17026 9009 0,'0'53'31,"0"-27"-31,0-12 16,0 39-16,0 13 16,-27 79 31,14-79-16,13-13-16,0-26-15,0-14 16,0 0-16,0 14 31,0 12-15,-13-39 93</inkml:trace>
  <inkml:trace contextRef="#ctx0" brushRef="#br0" timeOffset="166967.56">17661 8916 0,'-66'0'16,"26"14"-16,14-14 16,-27 13-16,26-13 0,-26 26 31,0 1 16,53-1-32,0-12 32,0-1-47,27 0 16,-1 0 15,1-13-31,12 0 16,28 27-1,-54-27-15,27 0 16,-27 0-16,79 0 47,-78 0-32,-1 0-15,-13 13 16,13-13 47,-13 13-63,13 0 15,1 1-15,12 12 16,-13 67 31,-105-14 0,65-66-47,14 14 15,-27-27 1,27 13-16,-27 0 15,14 0 1,-1 14 15,-26-27 1,-13 0 14,53 0-30,0 0 31</inkml:trace>
  <inkml:trace contextRef="#ctx0" brushRef="#br0" timeOffset="168119.11">17886 9393 0,'13'-14'31,"0"1"-15,14 13 0,-1-39-1,1 25 1,-14 1-1,-13-13-15,26 12 32,-12 28 46,-1 65-47,-13-39-15,13 39-1,0 120 32,-13-173-47,0 27 0,0-27 16,0 14 15,0-27-15,0 0-1,14-13 1,-14 14 109</inkml:trace>
  <inkml:trace contextRef="#ctx0" brushRef="#br0" timeOffset="196006.38">12369 14645 0,'27'0'32,"-14"53"-1,40-14-31,-40-12 16,0-14-1,1 13-15,12 27 16,40 0 15,-53-53 0,1 0 1,12-13-32,14-13 15,13-41-15,13 28 16,0-27-16,13-1 15,146-131 1,-66 105 15,-66 54-31,131-27 47,-210 66-47,-1 0 47,0 0-47,14-27 16,-1 27-1,-13-13-15,1 13 16,-1-13-16,-13-1 16</inkml:trace>
  <inkml:trace contextRef="#ctx0" brushRef="#br0" timeOffset="198827.24">12541 4458 0</inkml:trace>
  <inkml:trace contextRef="#ctx0" brushRef="#br0" timeOffset="199495.63">12277 6694 0</inkml:trace>
  <inkml:trace contextRef="#ctx0" brushRef="#br0" timeOffset="200017.22">12330 8520 0,'-14'0'93</inkml:trace>
  <inkml:trace contextRef="#ctx0" brushRef="#br0" timeOffset="202654.35">12766 6535 0,'0'13'140,"27"14"-124,12 39 15,-25-39-31,-1-14 16,0-13-1,0 0 32,133-146-16,-54 67 1,-65 39-32,39-13 15,132-145 17,-158 158-17,-13 0 1,39-39 15,-40 39-15</inkml:trace>
  <inkml:trace contextRef="#ctx0" brushRef="#br0" timeOffset="210466.1">12568 3995 0,'0'13'47,"13"-13"-47,13 14 94,-12 12-79,-1-26 1,0 13-16,-13 1 16,0-1-16,13-13 78,-13-27-63,14 14 1,25-53 0,80-106 15,-105 146-15,91-94 15,-52 81-16,-26 12 1,39-52 0,-40 66-16,67-53 31,-53 26 0,-27 27-15</inkml:trace>
  <inkml:trace contextRef="#ctx0" brushRef="#br0" timeOffset="-191506.7">12687 8731 0,'13'27'47,"27"-1"-47,-27 1 16,40 26-1,-27-14 1,1-12 15,26-93 32,119-146-48,-119 146 1,13 13 0,40-66-1,-54 92 1,-38 1-1,-1 26 1,0 0 31,0 0-31,-13-13 15</inkml:trace>
  <inkml:trace contextRef="#ctx0" brushRef="#br0" timeOffset="-187465.44">16761 6588 0,'0'13'31,"0"1"-16,14 12 1,-14 14 0,13-14-16,-13 1 15,13-14-15,0 0 47,14-13-16,131-119-31,-78 66 16,171-66 0,358-119 15,-517 198-15,-25 27-1,-15 0-15,1-14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22:22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6178 0,'27'0'93,"26"0"-77,26 0-16,40 0 16,40-26-16,185-1 31,185 1-15,-463 26-1,159-14 1,53 14 15,185 0 32,-212 14-48,-145-1 1,185 0-1,-185-13 1,145 0 15,-92 0 1,238 0-1,-53 0 0,-238 0-15,26 0-16,0 0 15,-26 13-15,0-13 16,132 14 0,-145-14 15,-54 0-16,41 0 1,-14 0 15,291 0 1,-39 13-17,-107-13 16,-26 0-15,-26 0 0,13 0 15,-159 0-15,54-13 30,-54 13-30,13 0 0,40 0-1,-39 0 1,-14 0-16,53 0 31,0 0 16,-39 0-31</inkml:trace>
  <inkml:trace contextRef="#ctx0" brushRef="#br0" timeOffset="6830.74">18071 7739 0,'0'0'0,"13"0"16,1 13 0,38-13 15,54 14 16,-66-14-47,0 0 15,13 0-15,-14 0 16,14 13-16,13-13 16,159 26 15,-159-13 0,67-13 0,-1 14 1,-92-14-17,26 0 1,-27 0 0,28 13 15,52-13 16,-93 0-32,1 0-15,-1 0 16,0 0 0,41 0-16,12 0 46,-66 0-14,0 0 61,1 0-30,-1 0-63,13 0 16,-12 0-1,12 0 1</inkml:trace>
  <inkml:trace contextRef="#ctx0" brushRef="#br0" timeOffset="19534.79">13785 11020 0,'13'-13'93,"93"13"-77,39 0-16,67 0 16,92-14-16,67-12 15,436-40 1,-80 53 0,-330 13-16,1019-27 46,-1125 27-46,26 0 0,14 0 16,172 0 0,833 27 15,-1085-27-15,252 0-1,238 0 1,859 53 46,-1428-53-62,278 0 32,-344 0-32,92 13 31,80 13 0,-238-26-31,13 0 16,66 0 31,-106 0-32,14 0 1,-1 0-1,1 0 1,-14 0-16,40 0 31</inkml:trace>
  <inkml:trace contextRef="#ctx0" brushRef="#br0" timeOffset="21759.75">14433 12594 0,'13'0'47,"14"0"-31,26 0-16,13-26 15,13 12-15,464-12 32,92 26-1,-318 0-31,966 0 31,-396 40 0,-252-27-15,-305 0 15,94 14-15,-186-14 0,304 13 15,-383-26-16,476 14 17,-106 12-1,-211 0-15,12-26-1,332 14 32,-530-14-31,14 0 15,-107 0-31,-12 0 0,-14 0 16,27 0-1,-1 0-15,41 0 31,-27-14-15,26 1 0,-53 13-16,67 0 31,-40 0 0,-13 0-15,-27 0 31</inkml:trace>
  <inkml:trace contextRef="#ctx0" brushRef="#br0" timeOffset="40829.14">20849 13189 0,'-13'-13'31,"0"13"-15,-1 0-1,1 0 17,0 0-1,13-13-31,-13 13 31,0 0-15,-1 0 15,1 0-31,-13 0 31,12 0-31,-38 0 32,25 13-17,14-13 1,-40 13 15,26-13 0,27 14-31,-13-14 16,13 13 0,-39 0 15,25-13-16,1 0-15,0 13 16,13 1 15,-27-14-15,-65 53 31,79-53-47,-14 13 15,-13 0-15,27-13 16,-13 0 0,12 13-16,1 0 15,-13 1 1,13-1 31,-27 27-16,40-27-15,-13 13-1,-1 1-15,1 12 16,0 14 0,0-26-1,13-14 1,0 53 15,13-53-15,-13 1-16,13-1 15,-13 27 32,0-14-47,13-13 16,1 14 15,-1-14-31,13 13 47,-12-12-31,12-1-1,27 13 16,26 40 1,-39-52-17,-27 12-15,14-13 16,12 14 0,-12-14-1,79 40 16,0 0 16,-93-40-31,0-13-16,13 13 31,-12-13-15,-1 14-1,27-14 32,-14 0-47,-13 0 32,80 0-1,-80 0-31,40 0 15,79 0 17,-92-14-1,26 14 0,-13-26-15,-27 26-1,27-13 1,-13 13-16,13 0 16,0-27-1,-40 27 1,27-13-16,13-13 31,13-27 16,-53 39-47,14-12 16,-27 13-1,13-1-15,0-25 47,-13-27-16,0 52-31,0-25 16,0-14 0,0 26-16,-13-12 15,0-14 1,-1 13 0,-25-13 15,25 13 0,-12 14-15,0 0-1,-14-27 17,27 26-17,-67-52 32,67 66-31,-13-14-1,-27-26 17,26 27-32,14 12 31,-14 1-31,1 13 0,-14-26 15,-39 13 32,53 13-47,12 0 16,-12 0 0,-27 0-1,0 0 1,40 0-1,-27 0 1,14 0-16,-54 39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23:39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4141 5662 0,'13'0'32,"40"0"-17,-13 0 1,-1 0-16,292 0 47,-265 0-47,40 0 15,106 0 1,-120 0-16,556 40 62,-568-40-46,-14 13-16,212 13 31,-212-12-31,66-14 16,-39 13 0,39-13 15,-66 0 0,-39 0-15,26 0 15,-40 0 78,13 0-93,1 0 0,-1 0-16,1 0 15,39 0 1,-13-13-1,-40 13-15,0-14 47,0 14 16,1 0 624,-1 0 298</inkml:trace>
  <inkml:trace contextRef="#ctx0" brushRef="#br0" timeOffset="2482.73">9565 5874 0,'26'0'188,"54"0"-173,39 13-15,39-13 16,14 0 0,424 13-1,144 0 17,-634-13-1,-53 0-16,-40 0 1,80 0 15,-66 0-15,-1 0-16,14 0 16,-1 0-16,147 14 46,-147-1-46,27-13 16,-26 0 0,-13 0-1,12 0-15,93 13 32,-118-13-17,39 0 16,-40 0-31,0 0 16,0 0 0,14 0-1,-14 0-15,27 0 32,-27 0-32,0 0 15,27 0 16,26 0-15,-40 0 0,-12 0 15,39 0 0,-14-13-15,-25 13-16,-1 0 15,66-13 32,-52 13-31,-1-14 15,1 1 0,-14 13 1</inkml:trace>
  <inkml:trace contextRef="#ctx0" brushRef="#br0" timeOffset="9362.65">19698 1019 0,'0'39'78,"0"1"-62,0 13-16,13 0 16,-13 53-1,0 0 1,0-67-16,0 80 47,0-92-47,0-14 0,0 0 15,0 14 1,0-41 78,0-25-79,0-1-15,0-13 16,0 0-16,0 0 16,0-53-16,14-26 15,-1-13 17,-13 118-17,13-52 32,0 66-31,14 13 31,-14-27-32,0 27 16,1 0 16,12 53-31,-13-40 0,27 133-1,-40-107 1,26 81 15,-26-54 0,0-53 1,0 0-17,-13 0 1,-66 1 15,66-14-31,-1 0 16,-12 0 31,-1 0-16,1 0-16,-1-14 32,54 41 110,-14-1-142,0 1-15,14 12 16,-14 1-1,14 0-15,-14 0 16,53 105 15,-40-105-15,-26-27 0,14-13 62</inkml:trace>
  <inkml:trace contextRef="#ctx0" brushRef="#br0" timeOffset="15629.67">20624 648 0,'-13'0'0,"0"27"15,13-14-15,-13-13 0,13 26 16,-67 14 15,54 0-15,-26-14-1,39-13 17,-27 1-1,1 12 0,12-26 0,14 13-31</inkml:trace>
  <inkml:trace contextRef="#ctx0" brushRef="#br0" timeOffset="17059.68">18865 1283 0,'0'0'0,"13"0"0,0 13 16,40 40 0,13 0-1,-39-26-15,132 132 63,-146-159-63,-13 13 15,13-13 32,0 0-31</inkml:trace>
  <inkml:trace contextRef="#ctx0" brushRef="#br0" timeOffset="17784.18">19156 1204 0,'-13'26'93,"13"14"-93,-27 0 16,1 13 0,-14 0-16,-79 171 31,106-210-15,-1-1-1,14 0 1,0 0-16</inkml:trace>
  <inkml:trace contextRef="#ctx0" brushRef="#br0" timeOffset="21576.62">20690 1283 0,'0'13'31,"14"27"-15,-14 0 0,53 132 31,-53-146-47,26 54 46,-13-80 1,0 0-31,1-40 0,12 0-1,-13 27 1,1-13-16,-1 26 15,0-40 1,-13 27-16,0-1 16,13-78 31,-13 79-47,0 39 187,0 14-187,0-1 16,0-12-16,0-1 15,-26 80 1,13 0 15,-1-80-31,1 1 16,13-14-1,-40 80 17,40-80-17,-13 0 1,13 0 0,-13-13-1,-13 0 32,12 0-31,-25 0-1,25 0-15,1 0 16,0 0 0,0-13 30,0 13 33</inkml:trace>
  <inkml:trace contextRef="#ctx0" brushRef="#br0" timeOffset="27267.54">21960 1098 0,'14'0'31,"-1"0"-15,0 0 0,133 0-1,-1 0 1,133 0 15,-252 0-15</inkml:trace>
  <inkml:trace contextRef="#ctx0" brushRef="#br0" timeOffset="28075.73">22040 1217 0,'13'0'31,"27"0"-15,-14 0 0,14 0-16,-14 0 15,14 0-15,92 27 32,-105-27-17,12 0 1,-25 0-16,12 0 15,1 0 32,25 13-31,-38-13 15,-1 0-15,-26-13 78</inkml:trace>
  <inkml:trace contextRef="#ctx0" brushRef="#br0" timeOffset="28858.9">22476 939 0,'40'27'0,"-80"-54"0,173 146 31,-120-92-31,27-1 16,-27 1-16,53 79 47,-40-67-47,-12-12 0,12 26 31,-13-40 0,-26-13 48,13 13-79,-26-13 15,-1 13 1,14 1-16,-14-1 0,-52 0 47,66 0-47,-27-13 15,27 0 1,0 0-16,-1 13 16,1-13-16,-13 14 15,13-1-15,-67 27 47,54-27-16</inkml:trace>
  <inkml:trace contextRef="#ctx0" brushRef="#br0" timeOffset="30477.48">23588 1521 0,'13'53'16,"27"-26"-16,-14-1 16,-13 1-16,0-14 15,1 0 1,-1 0 15</inkml:trace>
  <inkml:trace contextRef="#ctx0" brushRef="#br0" timeOffset="31407.07">23561 1283 0,'0'40'79,"146"264"-33,-107-238-46,-12-26 0,-14-27 16,0 27 0,0-14-1,14 14-15</inkml:trace>
  <inkml:trace contextRef="#ctx0" brushRef="#br0" timeOffset="32427.67">23852 1402 0,'-26'14'94,"-40"25"-94,26 1 15,-13-14 17,53-12-1,-13-14 47,13 26-62,-13-13-1,13 14 1,-14-14-16,14 0 16,-13-13-1,0 0 48,13 13-48,-13 1 1,-40 12 0,-13 27 15,66-40-16</inkml:trace>
  <inkml:trace contextRef="#ctx0" brushRef="#br0" timeOffset="34412.83">24117 1323 0,'13'53'46,"0"13"-30,-13-40 15,13 54-15,-13-67 0,-13-26 93,13-14-93,0-12-1,0-14 1,-13-93-1,13-13 1,0 1 0,0 25 15,0 107-31,0 0 16,0-27-1,0 26 1,13 27 78,0 0-1,27 93-77,-27-54-16,14 1 16,-1 53 30,-26-80-30,0 0 0,-13 14 31,0-27-47,13 26 15,-265 133 204,265-146-172,27-13-16,12 40-15,41 13-1,-41-27-15,-12-13 16,-1 14 0,14-14-1,-13 14 16,12-14 1,-26 0-17,14-13 17,13 26-17,-14 1 1,-13-14-1,27 27 48</inkml:trace>
  <inkml:trace contextRef="#ctx0" brushRef="#br0" timeOffset="35666.51">24619 1310 0,'27'13'16,"-1"13"-16,-12-12 0,25 25 16,-25-12-1,25 65 17,-12-65-32,-14-1 15,13 14 1,-12-40 31,39-53-16,39-66 0,-39 26-15,-40 14-1,0 39-15,-13-26 32,-13 53 46,0 53-16,13-1-62,-13 1 16,-27 106 0,-158 541 109,171-660-125,14 13 0,0-27 15,-27 40 1,-26-14 15,26-12-15,-39-1 62,52-26-63,1-53 17,13 27-32,-27-53 31,40 65-15</inkml:trace>
  <inkml:trace contextRef="#ctx0" brushRef="#br0" timeOffset="38429.44">24130 1455 0,'0'13'0,"0"1"16,0-1-1,0 27 16,0-27-15,0 0-16,0 40 31,-13 79 16,13-105-16</inkml:trace>
  <inkml:trace contextRef="#ctx0" brushRef="#br0" timeOffset="39696.98">24461 1508 0,'13'0'47,"0"0"0,-13 13-47,13 1 31,-13 25-15,14 1 15,-14-14-15,0 27 15,0-39-31,0 12 16,0-13-1,0 14 1,0-1 15</inkml:trace>
  <inkml:trace contextRef="#ctx0" brushRef="#br0" timeOffset="42062.98">19751 1998 0,'27'0'188,"12"0"-188,1 0 15,26 0 1,-39 0-16,-1 0 15,14 0 1,13 0 31,-40 0-47,13 0 31,14 0 0,-27 0-15,0 0-16,1 0 16,-1 0 46,-26 0 79,-1 0-126,-12 0 1,-27 0 0,27 0-16,-173 13 47,54-13-1,118 0-30,14 0-16,0 0 16,0 0-16,-27 0 31,-13 0-15,13 0 15,53 0 78,1 0-62,25 0-31,28 0 15,-41 0-31,0 0 16,1 0-16,39 0 31,-39 0-31,-1 0 31,14 0-15,26 0 31,-53 0-32,0 0 16,0 0-15,-13-13 0,14 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29:20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2950 3784 0,'-13'0'15,"0"0"1,-1 0-16,1 0 16,-13 0-1,-1 0-15,-79 26 32,93-13-17,0 0-15,0-13 16,-14 14-16,-52 52 47,66-53-47,13 0 15,-27 1-15,14-1 16,0 26 0,-14 1-1,1 53 16,-1-1 1,27-65-17,0 145 32,14-159-31,12 80-1,14-40 1,-27-27-16,53 80 47,-66-67-47,66 28 31,27 12 16,-53-53-31,39 14 15,-39-27-15,13 14-1,-14-14 1,94 53 15,-94-53-15,94 14 15,-107-27-31,14 0 16,-14 0-16,93 13 46,-79 0-30,0 1-16,145-14 47,-146-14-47,14-12 16,-26 26-16,52-27 31,-39 14-31,-27 13 15,27-39 1,66-120 47,-93 132-63,-13-12 15,13 12 1,-13-13-16,0 27 0,0-79 31,0 52-15,0 0-1,0-26 17,0-26-1,-26-14 0,-14 53-31,14 13 16,-1-13-1,1 27-15,-80-107 32,66 107-17,0 13 1,-39-40-1,-40-27 32,0 28-31,92 25-16,1 14 0,-40-14 16,-172-92 30,172 93-14,26 26-17,13 0-15,-52 0 16,-27 13 15,93-13-15,0 13-16,-53 40 47,39 0-32,1-26 32</inkml:trace>
  <inkml:trace contextRef="#ctx0" brushRef="#br0" timeOffset="6705.87">16232 6019 0,'13'0'0,"1"0"16,-1 0 0,0 0-1,0 0 17,1 0-17,-1 13 1,0-13-1,0 0 1,14 0 0,-1 0-1,1 14-15,52-14 16,331 0 31,-264 0-32,39 13 17,-106-13-17,80 13 17,-146-13-1,53 13 0,-39-13-31,-1 0 16,1 0-1,12 0-15,-25 0 32,25 0-1,-25 0 47,12 0-47,-13 0 0,14 0-31,-14 0 16,27 0-16,-14 0 31,-13 0-15,1 0 31,-1 0-32,0 0 17,13 0-32,-12 0 47</inkml:trace>
  <inkml:trace contextRef="#ctx0" brushRef="#br0" timeOffset="10004.11">19738 6165 0,'13'0'63,"0"0"-48,1 0 1,-1 0 0,0 0-16,14 0 15,12 0 1,1 0 0,0 0 15,-14 0-31,80 0 31,-66 0-31,-14 0 16,106 0 31,-105 0-47,-14 0 15,13 0-15,1 0 16,26 0-1,66-13 17,-79 13-32,211 0 62,-225 0-62,1 0 16,-1 0-1,27 0-15,13 0 32,14 0-1,-54 0-15,-13 0-1,27 0 1</inkml:trace>
  <inkml:trace contextRef="#ctx0" brushRef="#br0" timeOffset="19363.74">4352 8348 0,'14'0'172,"12"0"-110,1 0-46,12 0-16,120-14 16,-40 14-16,27 0 15,-1 0-15,834 40 47,-781-27-31,-39-13-16,0 0 15,13 0-15,410 27 47,-397-27-31,93 0 0,264 53 30,-422-53-46,25 13 16,1-13-16,-27 13 16,502 14 15,-515-27-15,0 13-1,-13-13-15,12 13 16,28-13-1,105 0 32,-145-13 0,-80 13-47,0 0 16,27 0-1,52-27 32,-52 27-47,-27 0 32,0 0-17,1 0-15,25 0 16,1 0-1,79 0 1,-66 0 0,40-13-1,52-13 17,-66 26 14,-65 0-46,-1 0 94,13-14-78,14 14-1,13 0-15</inkml:trace>
  <inkml:trace contextRef="#ctx0" brushRef="#br0" timeOffset="20480.79">13494 8453 0,'13'0'0,"13"0"15,-12-13-15,211 13 47,-186 0-47,27 0 16,-26 13 0,39-13-1,14 0 1,39 0 31,-79 0-32,-13 0 17,-27 0-32,27 0 46,-27 0 1</inkml:trace>
  <inkml:trace contextRef="#ctx0" brushRef="#br0" timeOffset="22068.84">22238 8281 0,'13'0'31,"1"0"-16,25 0-15,94 0 32,52 0-1,-106 0 16,-66 0-47,-13-13 109</inkml:trace>
  <inkml:trace contextRef="#ctx0" brushRef="#br0" timeOffset="39827.94">2977 10808 0,'13'0'62,"13"-13"-46,54 0 0,-14 0-1,238-1 16,-198 1-31,-14 13 16,107-26 0,-80 26-16,40-14 15,92 14 32,-119-13-31,-52 0 31,-67 13-47,0 0 15,27 0 17,39 0-1,-52 0-31,-14 0 15,-40 0 235,-12 0-234,-1 0-16,-39 0 16,26 0-1,13 0-15,-13 0 0,-13 0 16,-172 0 0,159-13-1,12 13 1,-210-14 15,171 14-15,-53 0 15,119 0-15,27 0-16,-13 0 15,12 0-15,-158 0 47,146 0-31,0 0-16,-1 0 15,14 0-15,-14 0 16,-39 0 0,-13 14-1,-67 25 32,1 41-16,132-80-15,-1 13 0,1-13-16</inkml:trace>
  <inkml:trace contextRef="#ctx0" brushRef="#br0" timeOffset="42263.12">6231 10742 0,'13'0'63,"27"0"-1,-27 0-46,0 0 0,1 0-1,-1 0 1,79-13 15,-78 13-15,-1 0-16,0 0 15,27 0 1,-27 0-16,13 0 16,1 0-1,13 0 1,79 0 46,-106 0-62,13 0 16,-12-13-16,25 13 16,-12 0-1,-1 0 1,67 0 31,-40 0-32,-40 0 1,13 0-16,1 0 16,-27-14-1,13 14-15,27 0 16,13 0 15,-14 0 0,1 0-15,-27 0 0,27 0 31,-14-13-32,14 13 16,-13 0-15,-14 0-16,0 0 31,0 0-15,0 0 250,1 0-251</inkml:trace>
  <inkml:trace contextRef="#ctx0" brushRef="#br0" timeOffset="50600.86">8043 10914 0,'0'0'0,"14"0"16,-1 0 15,0 0-15,0 0 15,14 13-31,-14-13 16,53 0 31,-39 0-32,-1 14-15,40 12 31,40-26-15,-27 0 15,-52 0-31,12 0 16,28 0 15,-41 0-15,53 0 15,-26 0-15,-26-13 15,13 13 0,-14 0-15,-13 0-1,14 0 1,12 0 31</inkml:trace>
  <inkml:trace contextRef="#ctx0" brushRef="#br0" timeOffset="60628.01">9551 10835 0,'14'0'15,"-1"0"1,0 0-1,0 0 17,40 0-1,40 0 16,-80 13-32,66-13 1,1 13 15,26 0 1,-93-13-32,27 0 15,-27 0-15,66 0 47,-66 0-47,1 0 16,-1 0-16,13 0 15,41 0 17,-54 0-17,26 0 1,81 0 15,-81 0 16,-26 0-47,14 0 31,13 14 0,-27-14-31,13 0 16,14 13 15</inkml:trace>
  <inkml:trace contextRef="#ctx0" brushRef="#br0" timeOffset="66933.62">10874 10941 0,'14'0'62,"-1"0"-62,0 0 16,0-14 15,40 14-15,0 0 15,-26 0-15,12 0 15,41 0-15,-54 0-1,40 14 17,-39-14-17,39 0 16,-26 0-15,-27 0-16,0 0 31,0 0-15,0 0 0,1 0-1,-1 0-15,0 0 125</inkml:trace>
  <inkml:trace contextRef="#ctx0" brushRef="#br0" timeOffset="87100.83">5556 13097 0,'13'0'125,"1"0"-110,-1 0 1,13 0-1,-12-13 1,65 13 31,-53 0-31,1 0-1,118-14 1,1 14 31,-93 0-32,-40 0-15,27 0 16,66 0 31,-14 0-32,1-13 1,-53 13 15,-14 0-31,40 13 32,-53-13-32,54 0 46,-15 0-14,28 0-1,-54 0-31,-13 0 0,14-13 16,-14 13-16,14 0 15,26 0 16,119-13 16,-159 13-47,26 0 32,-12 0-32,-1 0 31,-12 0-31,-1 0 31,0-13-15,0 13-1</inkml:trace>
  <inkml:trace contextRef="#ctx0" brushRef="#br0" timeOffset="93733.06">11483 13309 0,'13'0'125,"14"0"-93,-14 0-17,0 0 16,14 0 1,-14 0-32,0 0 15,0 0 1,0 0 0,67 13-1,39-13 1,66 0 31,-145 0-47,13 0 15,53 0 32,-40 0-16,-53 0-15,0 0-16,0 0 16,14 0-1,-14 0 1,0 0 15,0 0 32,1 0 93,-1 0-47,0 0-46,0 0 15,1 0-47</inkml:trace>
  <inkml:trace contextRef="#ctx0" brushRef="#br0" timeOffset="95418.36">14698 13137 0,'66'0'94,"66"0"-94,344 0 15,-145-14 1,278-12-16,-186 13 16,-185 13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38:02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8956 2275 0,'27'0'16,"12"0"-16,27 0 15,1 0-15,118 53 32,26 13-32,-118-52 15,92 25 1,-92-39 15</inkml:trace>
  <inkml:trace contextRef="#ctx0" brushRef="#br0" timeOffset="673.35">9512 2355 0,'0'53'16,"0"-14"-1,0 14 1,13-26 0,0 65-16,14 252 31,-27-251-16,0-27-15,-14 159 32,14-185-17</inkml:trace>
  <inkml:trace contextRef="#ctx0" brushRef="#br0" timeOffset="1674.13">10358 2434 0,'-39'27'46,"12"12"-14,-12 14-17,25-13-15,14-27 16,0 0 0,0 27 30,27-27-14,-1-13-32,27 14 15,66-14 17,-92 0-32,-1 0 15,-13 0 32,-13 13-31,14 0-1,-1 40 1,-40 0 15,-52-13-15,26-1-1,-13-12 1,-13-14 15,65-13-15,-12 0 15</inkml:trace>
  <inkml:trace contextRef="#ctx0" brushRef="#br0" timeOffset="2141.44">10623 2937 0,'0'0'0,"0"26"0,0 1 16,0 12-16,0 14 16,0 0-16,0-13 15,0 53 1,0 26 31,0-133 0,0-12-47</inkml:trace>
  <inkml:trace contextRef="#ctx0" brushRef="#br0" timeOffset="3185.49">19156 2540 0,'13'0'16,"40"0"-16,40 0 15,26 0-15,291 0 31,26-13-15,-211-14 15,-198 27-15</inkml:trace>
  <inkml:trace contextRef="#ctx0" brushRef="#br0" timeOffset="3782.82">20042 2553 0,'0'40'16,"0"0"-16,0-1 15,0 1-15,0 0 16,0-1-16,0 54 31,0-40-15,0 79 15,0-119-15,0 1-16,0-1 47</inkml:trace>
  <inkml:trace contextRef="#ctx0" brushRef="#br0" timeOffset="4957.77">21087 2619 0,'-13'0'125,"-13"0"-125,-1 0 15,-13 14-15,14-1 32,13-13-32,13 13 15,0 0 1,-13-13-1,13 40 17,0-14-17,0 14 17,0-27-17,13-13 1,-13 14-1,13-14-15,-13 13 32,26 0-32,-12 0 15,92 14 32,-93-27-31,-13 13-1,13 0 1,-13 0 0,13 27-16,-13-27 15,-39 67 48,-1-67-63,-66 27 31,27-27-15,39-13-1,27 13 1,-1-13 15</inkml:trace>
  <inkml:trace contextRef="#ctx0" brushRef="#br0" timeOffset="5974.27">21484 3096 0,'0'-14'62,"13"-12"-46,1 26-1,-14-13-15,13 13 16,-13-14 0,26 1 30,1 26 1,-27 1-31,13 12 0,-13-13-16,0 27 31,0-27-31,-13 53 15,13-26 1,-53 66 0,40-66 15,-1-27-15,41-26 77,-1 13-77,14 0-16,0 0 16,26-27-1,-26 14-15,105 0 31,-105 0-15,-27 13 15,0 0 16,-13-14-16</inkml:trace>
  <inkml:trace contextRef="#ctx0" brushRef="#br0" timeOffset="13494.8">1191 4485 0,'13'66'16,"0"0"-16,0 40 15,1-14-15,-54 530 32,0-132-17,40-239-15,-251 2607 63,224-2303-48,27-118 1,0-146-16,0 66 16,0 437-1,0-596 1,0-26-16,0 146 15,0 131 32,14-237-31,12-146 0,-13 0-1,0 27-15,40 132 31,-39-159-31,25 13 16,67 212 31,-66-224-31,79 118-1,106 93 1,-133-173-1,107 107 1,515 185 31,-515-331-47,65 13 16,27 14-16,27-14 15,-1 1-15,675 171 31,-476-145-15,1707 106 15,-1152-67-15,491-105 15,-412-40-15,15 106-1,-583-80-15,66 14 16,80 39-16,1388 318 31,-1454-291-15,1507 0 0,252 26 15,-886-132-16,661 27 17,-781 118-32,-145-66 31,-727-52-31,687 26 16,-648-53-1,926 13 1,-1032-13-1,675-185 17,-1151 132-1,0-13-15,0 39-16,0-52 15,0-199 16,0 199-15,0-133 0,0-304 15,0 344-15,0-304-1,0-569 1,-39-291-1,-67 582 17,-40-80-17,93 583 1,-13-27-16,-397-1508 47,331 1376-47,-331-754 31,93 344-31,-1-54 31,239 583-15,0-211 0,-133-80 15,-66-80-16,93 331 1,172 292 0,-106 12-1,66 27 17,-79 0-17,53-13 1,-67-80 15,133 41-15,-159-160-1,146 133 1,-212-199 0,-305 26 15,398 146-31,-186 14 15,-304-14 17,-396 53-17,396 53 17,317 0-32,-39 40 15,-820 79 1,92-53-1,-410-13 17,966-40-32,-66-13 15,40 0-15,-2276 53 47,2341-26-47,-396 105 16,502-106-1,67 14 1,-199 13 15,13-13-31,160-27 16,250 13-16,-343 93 47,145-13-47,-106-13 31,185-67-15,-65-13-1,-200 1 1,438-1-16,-107-13 16,-198 0-1,-423 0 16,384 0-15,145 0 0,-252 0-1,160 13 1,-371 40 31,436-53-32,-198 0 1,132-26 0,54-14-1,171 27 1,-159-1 0,-369-25 30,528-1-46,-106 27 16,54 0 15,118 13-15,40 0 0,40 0-1,-40 53 16,26-14-31,-65 27 16,-279 292 31,239-239-47,13 13 0,0 40 16,40-66-1,-1 13-15,27 0 16,40 0 15,13-66-15,0 0-16,13-27 15,93 54 17,-53-14-1,0-13-16,13 39 1,-66-79 0</inkml:trace>
  <inkml:trace contextRef="#ctx0" brushRef="#br0" timeOffset="25677.24">1971 7541 0,'-26'13'93,"-67"27"-77,-26-14-16,0 0 0,0 27 16,26-13-1,-145 66 1,119-27-16,-40 27 31,67 0-31,-54 79 31,80 14 16,53-120-47,-14 80 16,27-53-1,0 79 1,0-40 0,14 14-1,91 119 17,-91-238-17,52 52 1,40 27-1,52-26 1,-118-80 0,370 13 31,-304-26-32,172-26 1,-93 0-1,291-160 17,-370 147-32,-26-14 0,118-66 15,133-106 32,-292 198-47,28-12 0,-15-14 16,54-80 15,-53 67-15,0-26-1,-26 65 1,-1-12-16,-13-28 16,67-263 15,-67 158-16,0 79 1,-13-79 0,-13 27-1,-14 65 1,-105-118 15,119 158-15,-119-92-1,13 39 1,-53-13 15,92 40-31,-52 13 0,-702-225 63,729 278-63,-107-13 15,119 13 1,1 13 0,39 27-16,-13 0 15,-27 105 17,80-92-17,13-26 1,-27 79-1</inkml:trace>
  <inkml:trace contextRef="#ctx0" brushRef="#br0" timeOffset="28078.66">19037 6522 0,'-40'0'78,"-145"53"-63,79-27-15,-26 14 16,13 0 0,-106 66-1,-66 92 16,185-52-15,53-80 0,-93 132-1,94-105 17,-15 65-17,1-25 1,13 26-1,40-14 1,-27 53 0,14-26 15,26-66-15,0 13-1,13-79-15,0 53 16,93 158 31,-93-225-47,40 27 15,-26-13-15,-1-13 16,107 78 0,-14-39-1,159 27 16,-186-66-15,212-14 0,27-13 15,-238 0-31,105-53 31,159-106-31,-79-13 47,-238 132-31,39-39-1,-39 53 1,-14-1-16,107-185 16,-80 133-1,79-344 32,-132 343-31,0 1-16,0-146 15,0 93 17,-40 39-17,-39-13 1,79 80-1,-53-1-15,26-12 16,-171-120 15,105 106-15,14 0 0,13 27-1,0-14 1,-40 0-1,53 14 1,13 13 0,-66-1 15,67-12-15,12 26-16,14 0 15,-40 0 1,27 0-1,-1-13 48,1 13-47,13 0-16,-1 0 15,1 0 1,0 0-16,0 0 15</inkml:trace>
  <inkml:trace contextRef="#ctx0" brushRef="#br0" timeOffset="106506.47">18561 7554 0,'26'0'125,"0"26"-110,1-12-15,277 224 78,-277-225-78,171 119 32,-158-105-32,-1 12 15,41 1 1,-1 26 0,-39-39-1,-14-14 1,27 0 15,-40-13-15,14 13-16,13 14 15,26 12 1,-27-12 0,-12 13 15,-14-40 0,-26 0 32</inkml:trace>
  <inkml:trace contextRef="#ctx0" brushRef="#br0" timeOffset="107636.16">18547 8705 0,'14'0'31,"-1"0"-31,0 0 31,0 0-31,93 132 47,-106-119-47,0 1 16,0 65 0,0-39-1,0-1 1,0-12 31,-13-27-16,0 0-15,-14 0 15,14 0-31,0-53 47,13 26-47,0 1 15,0 13-15,13-27 32,13 0-17,-12 14-15,25-14 31,14 14-15,-40 12 0,14 1 15,-14 13-31,66-26 31,-65 13-15,-1 13 15,0 0-15,0 0 15</inkml:trace>
  <inkml:trace contextRef="#ctx0" brushRef="#br0" timeOffset="108075.93">19024 8969 0,'13'27'16,"-13"-1"-16,13-12 0,-13 12 15,0 14 16,13-40 16,0 0-31,1 13-16,12 0 16,-13 0-1</inkml:trace>
  <inkml:trace contextRef="#ctx0" brushRef="#br0" timeOffset="109187.76">22027 7633 0,'119'80'15,"436"197"17,-131-105-17,-173-105-15,-26 25 16,741 186 15,-861-252-15,-118-12 77,-13-14-77</inkml:trace>
  <inkml:trace contextRef="#ctx0" brushRef="#br0" timeOffset="110198.66">22265 9194 0,'13'-13'16,"27"-13"-1,-27 12 1,0 1 0,0 13-16,1-13 0,12 13 15,-13 0 17,27 53-1,-14-27-31,-26 14 15,27 39 1,-14 1 0,-13 12 15,0-65-31,-13 12 16,0-39 15,-1 0 0,1 0-15,0 0-1,-14-13 1,27-53 15,0-13-15,80-27-1,79-53 32,-146 133-47,0 26 0,-13 13 94,0 0-78</inkml:trace>
  <inkml:trace contextRef="#ctx0" brushRef="#br0" timeOffset="110600.88">22728 9525 0,'26'13'16,"-26"14"-16,13-1 0,1 27 31,-1 0-31,-13-27 16,13 1 15,-13-14-31</inkml:trace>
  <inkml:trace contextRef="#ctx0" brushRef="#br0" timeOffset="111952.26">23006 9525 0,'0'-13'16,"13"13"0,0 0 31,0 0 15,0 13-46,1 27-16,-14-27 15,13 13-15,-13 1 16,13 65 31,-13-78-47,-13 12 0,13-13 15,-13 1 1,-1-14 15,28 0 438,-1 0-422,0 0-31,0 0-1,1 0 1,-1 0-1,0 0 1,0 0 0,1 0-1,-1 0 1,0 0 31</inkml:trace>
  <inkml:trace contextRef="#ctx0" brushRef="#br0" timeOffset="113950.63">22212 8043 0,'13'14'219,"0"-14"-219,-13 13 16,13-13-1,1 0 32,-14 13-16,13-13-15,-13 13 187,0 14-203,0-14 16,0 0 15,0 14-15,0-14 15,-13 0-15,-1-13-1,1 0 1,0 13-16,-27 1 47,40-1-47,-13 0 31,40-13 47,-14 13-78,0-13 16,13 0-16,1 13 15,-14-13-15,0 0 16,27 0 0,-27 0-16,67-13 46</inkml:trace>
  <inkml:trace contextRef="#ctx0" brushRef="#br0" timeOffset="115342.12">23032 8017 0,'13'0'93,"0"13"-61,1 0-17,-14 1 1,0-1-16,0 0 16,0 13 30,0-12-30,-27-1 0,1 13-1,13-12 1,-27 12 0,13-26-1,41 0 95,-1 0-79,13 13 0,-12-13-15,-1 0 15,0 14 16,0-1-47,-13 0 15,0 13 1,0 14 0,-26 0-1,-27 13 32,40-53-47,-14 13 16,14-13-16,-14 13 15,14-13 1,-13 13 15,13-13-15,-27 0 0,80 0 77</inkml:trace>
  <inkml:trace contextRef="#ctx0" brushRef="#br0" timeOffset="116728.08">23984 7977 0,'14'0'0,"-14"27"94,-27-1-78,27-13-16,-13 1 15,0-1-15,13 13 16,-13-13-1,13 1 1,26-14 172,0 0-173,1 0 1,-1 0-1,-12 0-15,-1 0 63,0 0-1,0 0 157</inkml:trace>
  <inkml:trace contextRef="#ctx0" brushRef="#br0" timeOffset="117634.6">23984 8004 0,'-13'13'63,"-13"13"-48,-1 1-15,-39 79 16,26-67 0,27 1-1,-13-14-15,13 1 0,13-1 16,13-26 93,0 0-93,53 0 0,-39-13-1,12 0-15,-12 13 16,12-13-1,1 13-15,13-27 16,-40 14 0,1 0 15,-1 13 0,-13-13 0</inkml:trace>
  <inkml:trace contextRef="#ctx0" brushRef="#br0" timeOffset="118008.31">24064 8083 0,'13'13'15,"0"40"1,-13-13-16,14 52 16,-14 94 15,0-94-15,13-26-1,-13-52 16</inkml:trace>
  <inkml:trace contextRef="#ctx0" brushRef="#br0" timeOffset="119874.11">22609 9551 0,'53'0'141,"-27"0"-141,14 0 16,-14 0-16,-13-13 15,14 13 48,-14 0-48,-13 13 1,13-13 0,-13 53 15,0-39-31,0 25 15,0-25 17,0 12-17,0 27 17,-13-27-17,0-26 1,-27 27 15,40-14 0,13-13 47,1 0-46,12 0-17,1 0-15,39-13 32,-13 13-17,-27 0 1,14-13-1,-27 13 1,0 0 15,0 0 1,1 0-1,-1 0 31</inkml:trace>
  <inkml:trace contextRef="#ctx0" brushRef="#br0" timeOffset="121087.74">23164 9842 0,'0'14'78,"0"-1"47,0 0-109,0 0-16,-13 1 15,0 12-15,0-13 32,-1-13-32,1 14 15</inkml:trace>
  <inkml:trace contextRef="#ctx0" brushRef="#br0" timeOffset="122130.69">23429 9432 0,'0'-26'15,"0"39"1,0 14-1,0 39 1,-40 13 0,0-26-1,40-26 1,-13 12 0,13-26 30,0 1-14,13-14-17,1 0 1,92 0 0,-67 0-1,-12-14 1,39 14-1,-66-13 32,0 0 0,0 0-31,-13 0-1,13-1-15,-14 1 16,14 0-16,-13-14 16,13 14-16,0-13 31,0 39 31,13 13-62,1 1 16,-1 39 0,0-26-16,-13 92 31,0-106-15,0-12-1,13-1 1,-13-26 78</inkml:trace>
  <inkml:trace contextRef="#ctx0" brushRef="#br0" timeOffset="123417.16">26842 7276 0,'0'26'16,"0"1"-16,13 13 0,14 26 15,26 13 1,26 40-16,106 106 16,-13-26-1,53 25 17,-132-104-17,-40-94 1,-14 27 15,-65-53 32,13 0-48,-14-13 1</inkml:trace>
  <inkml:trace contextRef="#ctx0" brushRef="#br0" timeOffset="124179.16">28429 8030 0,'0'0'0,"14"0"31,52 27 0,-53 12-31,27-12 16,13 39-16,-53-26 16,39 65-1,-25-65-15,-14 39 32,-53 1-1,39-80 0,1-27-15,13 1-16,0-14 15,0-13 1,0 0-16,159-185 47,-119 212-47,-14 13 15,-13-14-15,1 27 16,-1 0-16,-13-13 31</inkml:trace>
  <inkml:trace contextRef="#ctx0" brushRef="#br0" timeOffset="125397.31">29197 8361 0,'-13'0'125,"-27"0"-125,27 0 16,-14 0-1,14 0 1,0 0-1,13 13 64,0 0-64,0 1 1,0 25-16,0-26 15,0 14 1,0-14 0,13-13 15,0 0-15,0 0 15,1 0 0,-1 0-31,0 13 16,0 1 15,1-14 0,-1 0-31,0 13 16,0 0 15,0-13 0,-13 13-31,0 27 16,0 13 0,0-27-1,-13 14 1,-13-14-1,-107-12 32,107-14-47,0 0 16,-1 0-16,1 0 16,-27 0 15,0-14-16,26 1 1</inkml:trace>
  <inkml:trace contextRef="#ctx0" brushRef="#br0" timeOffset="130465.66">13745 3453 0,'-26'0'78,"12"0"-78,1 0 16,-13 0-1,12 0-15,1 0 0,-40 0 32,40 13-17,-27-13 1,27 13-16,0 27 31,13-27-15,0 0-1,13 1 17,0-14-32,1 13 15,12-13 1,-26 13-1,119 40 17,-92-53-17,12 26 1,-25-12 0,-1-14-1,13 26 1,-13-13 15,-13 27 0,-13-27 1,-13 1-17,-1-1 1,14-13-16,-13 13 0,-14-13 31,13 0-15,-12 0-1,39-13-15,-40 13 16,-26-27 15,53 27-15,0 0-1</inkml:trace>
  <inkml:trace contextRef="#ctx0" brushRef="#br0" timeOffset="131022.5">14089 3823 0,'0'27'32,"0"39"-17,0 0 17,0-53-32,0 40 46</inkml:trace>
  <inkml:trace contextRef="#ctx0" brushRef="#br0" timeOffset="131544.23">15028 4128 0,'0'0'0,"0"13"15,0 0-15,-13 27 32,0-40-32,-14 39 15,-26-25 16,27-1-15,0 0 15,26 0 1</inkml:trace>
  <inkml:trace contextRef="#ctx0" brushRef="#br0" timeOffset="132420.41">15293 3585 0,'26'0'31,"-12"0"-15,12 0-16,14 13 15,-1-13 1,1 27 15,0 39 1,-40-13-17,0 0 1,0-40-16,0 13 15,0-12 1,-13 12 31,-1-26-16,14-13-15,0-53-1,0 26 1,67-92 15,-67 105-15,52-26-16,-25 27 16,26-14-1,26 1 1,-39-1-1,0 27 17</inkml:trace>
  <inkml:trace contextRef="#ctx0" brushRef="#br0" timeOffset="133641.48">15928 3625 0,'0'0'15,"0"39"-15,0 1 16,0-13-16,0-1 0,0 53 47</inkml:trace>
  <inkml:trace contextRef="#ctx0" brushRef="#br0" timeOffset="159416.79">15518 2990 0,'-13'0'16,"-1"0"-16,-12 0 16,-53 0 15,26 0-15,26 0-1,-26 26 1,-264-13 15,237 1-15,-25-1-16,-1 13 15,-93-12 1,-12 12 0,-305 14 30,423-27-30,27 0-16,-212 80 31,238-80-15,14 0-16,-106 67 47,118-67-32,-12 0-15,13 27 16,0-27-16,-14 13 16,1 14-1,-14 66 1,13 66 31,41-119-16,-1-13-31,13-14 16,1 40-16,118 80 31,14-27 0,172 79 16,-265-171-47,53 26 16,-26-27-1,-1-26-15,1019 13 94,-1018-26-94,0 13 16,-1-13-16,-12-14 15,250-12 17,-250 25-32,39 1 15,0-13 1,-66-1-1,26 1 1,1-27 0,-54 40-1,133-225 95,-172-27-110,-411-291 109,-65 226-62,476 330-47,-1-14 16,-78-12 15,-94 13 47,120 13-78,0 0 31,40 0-31,-40 13 16,-1 13-1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5:28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 8877 0,'-13'0'47,"-13"0"-32,-67 53 16,66-27-31,-12 1 16,-27 39 0,-40 26-1,53-25 1,-13-15-16,-67 67 47,107-105-47,-53 92 15,39-67 1,-13 67 15,0 66 16,53-146-47,0 14 16,0-27-16,0 54 15,0-28 1,0 80 15,0-92-31,0 26 16,53 53 0,-13-67-1,66 67 16,-1-27-15,-78-52 0,-1-14-1,146 66 17,-106-79-17,-13 14 1,133 12 15,-67-26-15,-53 13-1,-40-13 1,54 0 0,52 14 15,-66-54-16,40-13 1,39-53 0,-52 40-1,52-93 32,-92 120-47,40-41 16,-27 1-1,0-27 17,-39 27-17,-14-14 1,-13 27 0,0 0-1,-13-14 16,0 41-15,-120-173 15,54 119-15,-1 1 0,-12 26-1,52 39 1,-66-26 15,67 40-15,12 13-1,-39 0 17,26 0-17,-105 0 16,118 0-31,1 0 16,-14 0-16,-13 0 31,27 0-31,-14 0 16,-26 0 15,40 0-15,12 13-1</inkml:trace>
  <inkml:trace contextRef="#ctx0" brushRef="#br0" timeOffset="8982.31">16497 11536 0,'13'0'0,"0"0"63,14 0 30,26 0-77,-14 0 0,1 0-16,53 0 31,-80 0-15,0 0-16,27 0 15,-27 0 1,0 13-1,0-13-15,27 0 16,13 0 0,66 13 15,-53 1-15,14-14 15,-41 0-31,94 13 15,-107-13 1,93 0 31,-92 0-47,12 13 16,14-13-1,27 0 16,-41 0 1,14 0-17,-26 0 1,-14 0 0,0 13-16,27-13 31,-27 0 0,0 0-31</inkml:trace>
  <inkml:trace contextRef="#ctx0" brushRef="#br0" timeOffset="48031.01">2487 13666 0,'13'0'15,"14"0"16,12 0 1,-12 0-17,26 0-15,-13 0 16,132 0 0,-120 0-1,41 0-15,344 0 31,647 26 16,-912-26-47,-13 13 16,-40-13 0,0 14-16,238 12 31,-251-13-16,-66 1 1,0-14-16,65 0 47,-91 0-47,-1 0 31,0 0-31,14 0 16,-1 0-1,-13 0 1,14 0 15,-1 0-15,1 0 15,-1 0-15,14 0-1,-14-14 1,-13 14 0,1 0-1,-1 0 1,27 0 15,13-13-15,26 0-1,225 13 17,-145 0-17,26 0 17,-172 0-17,27 0 32,-27 0 0,14 0-16,-1 13 16,-13-13-47,1 0 16,-1 0 15,0 0-15</inkml:trace>
  <inkml:trace contextRef="#ctx0" brushRef="#br0" timeOffset="52859.15">25281 11509 0,'13'0'78,"0"0"-78,1 0 31,12 0-31,14 0 16,-14 0-1,27 0 1,53 0 0,-27 14 15,-52-14-16,13 0 1,-14 0 0,14 0 15,-27 0-15,0 0-16,0 0 31,1 0-16,-1 0 1,0 0 0,0 0 31,0 0-47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6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16179 4207 0,'13'0'78,"1"0"-78,12 0 16,27 0-1,106-13 1,0-1 15,-106 14-31,39 0 16,-12 0-16,171 0 31,-172 0-15,-13 0-16,27 0 15,0 0 1,-27 0 0,-13 0-1,-40 0 1,53 0 15,-53 0-15,14 0-1,-14-13 17,27 13-1,-14 0-31,-13 0 16,1 0-1,25 0 16,-12 0 1,-14 0-17,0 0 48,0 0-48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54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0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image" Target="../media/image177.emf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21" Type="http://schemas.openxmlformats.org/officeDocument/2006/relationships/customXml" Target="../ink/ink7.xml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0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9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8.png"/><Relationship Id="rId5" Type="http://schemas.openxmlformats.org/officeDocument/2006/relationships/image" Target="../media/image214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2.emf"/><Relationship Id="rId5" Type="http://schemas.openxmlformats.org/officeDocument/2006/relationships/image" Target="../media/image247.png"/><Relationship Id="rId10" Type="http://schemas.openxmlformats.org/officeDocument/2006/relationships/customXml" Target="../ink/ink12.xml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5.em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customXml" Target="../ink/ink13.xml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emf"/><Relationship Id="rId5" Type="http://schemas.openxmlformats.org/officeDocument/2006/relationships/customXml" Target="../ink/ink14.xml"/><Relationship Id="rId4" Type="http://schemas.openxmlformats.org/officeDocument/2006/relationships/image" Target="../media/image26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6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customXml" Target="../ink/ink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emf"/><Relationship Id="rId4" Type="http://schemas.openxmlformats.org/officeDocument/2006/relationships/customXml" Target="../ink/ink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4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17.png"/><Relationship Id="rId5" Type="http://schemas.openxmlformats.org/officeDocument/2006/relationships/image" Target="../media/image303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10.png"/><Relationship Id="rId7" Type="http://schemas.openxmlformats.org/officeDocument/2006/relationships/image" Target="../media/image30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63.png"/><Relationship Id="rId2" Type="http://schemas.openxmlformats.org/officeDocument/2006/relationships/image" Target="../media/image361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Labelled Transition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2022: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Initial execution fragment: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are restricting ourselves to LTS that do not have terminal or deadlock states,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such LTSs,</a:t>
                </a:r>
                <a:r>
                  <a:rPr lang="en-US" i="1" dirty="0"/>
                  <a:t> execution of LTS</a:t>
                </a:r>
                <a:r>
                  <a:rPr lang="en-US" dirty="0"/>
                  <a:t> = initial infinite execution fragment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0D5D7-77EC-4C19-B3C8-8F2CA77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1632-23D5-44E4-9480-0DA6C15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A1B8-CC97-426C-A7DE-1F80F18A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2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′′: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h𝑒𝑦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are initial, infinite execution fragments, i.e., executions of LTS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/>
                  <a:t> is an infinite execution fragment, but not initial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 a finite execution fragment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is a finite initial execution fragment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40030F-F75B-49D4-9BD8-3EF1402A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EC6F1-58C3-4A88-ACB4-8464B9577BA4}"/>
              </a:ext>
            </a:extLst>
          </p:cNvPr>
          <p:cNvGrpSpPr/>
          <p:nvPr/>
        </p:nvGrpSpPr>
        <p:grpSpPr>
          <a:xfrm>
            <a:off x="426290" y="1592966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0EF582-E651-45AD-865F-E9E3D7EEE14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E17808-76DD-40E7-B17C-B06ACF63DFF1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2A7555-E7E5-4EAC-B599-C7B82C6136B8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5D71F-0ED0-4F8E-B84B-11A133ABE8A2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36CDEA-0355-4EEF-9B0E-4433AC8C028B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2F1D9-9B54-4264-BEBE-832CA9E37256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227B17-D51E-4438-BD6F-64F5EF61336F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00922-A47B-44FD-BA4C-FC7573552BC4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3698A0-0329-45A7-9AE7-B904A21789BE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89BE51-A7B8-4EC7-817A-828E51EA7059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B9684C-8F58-40CE-B58A-508C25AA2BE0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2A4BA-970D-402A-BE4E-EDE575311BA3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4F79AA-3AB9-4843-A21E-CD7FED59EB06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45098-F71C-41F8-8B8C-CF724DFFE26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72866-1C6B-4F3A-9884-20024CDB8FBF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8C62-577D-4197-AEA6-F06A498DB0C5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35D01E-88E2-411F-AF1E-03AB822E6077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3224A-7BEB-49ED-9204-54CC70F00CC8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E8370-85DB-405C-B81B-036630EFDC14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0255F5-C437-4188-AAB8-F187B1B84728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927EA5-6713-46A1-86BD-0BB5E5EB8D06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F64D750-5843-405F-BF50-434A2757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E0B8BBE-D9E5-4FF9-862E-F4F2C8B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reachable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if there exists an initial, 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shown below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reachable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𝑒𝑥𝑎𝑚𝑝𝑙𝑒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  <a:blipFill>
                <a:blip r:embed="rId2"/>
                <a:stretch>
                  <a:fillRect l="-688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9B65A4-EFF0-47C5-A32F-53C6DF21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Reachable States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2D60-E2D1-4699-9191-1C62F39AAA4A}"/>
              </a:ext>
            </a:extLst>
          </p:cNvPr>
          <p:cNvGrpSpPr/>
          <p:nvPr/>
        </p:nvGrpSpPr>
        <p:grpSpPr>
          <a:xfrm>
            <a:off x="8511165" y="1487712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904AC9-E60C-4E74-B10C-459A8885B02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80BFA4-1E45-4A72-A72E-E288755E4D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0CA648-32F4-4C11-9E4A-E27DA774497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47D007-A889-47C0-ACE1-B26483059A5C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F6EBB3-C028-47EE-9E40-EC96F6BB4FE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0D7A8D-802B-49CE-A6B8-6F09B12D5E99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D73477-10C6-4CAD-9436-C7D8374A69F6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F3B730-9F7D-4A9B-825E-240B3C74E3F6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9F7846-B55A-4355-AEBD-D19C1A5CE160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893920-4F35-49B8-8AAB-15ACA8C4F483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01FE4-2241-403A-8ABE-A771B861A9F3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B551B-5380-4FD8-A4FC-42F6C5F4CB1B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75387D-B082-45D1-9BB9-5FD94F7965B4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83589-C88A-448D-87B2-FD6DDCF45200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B3DAF-2FE0-4146-9F8B-BC1395EE593A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A01D8E-4656-4E41-BBDA-A077D59A6FA2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946A18-2E3F-4D67-A8C3-FAA3BB8C2913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E1FF-02F7-405E-B8D7-BFBDD7B59EBB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5D359-FB57-4987-A5F4-2224F665133B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B68-8433-4C5B-AD77-B9CC99D5D55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BD2E7-46EA-4C28-B5E4-2B4C8FE7447F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/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/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1A843E5F-1C26-4EE6-A164-4C97F878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40B8F46-4019-4198-AF1D-2FAC2A1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4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typed variables (i.e.,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values from some finite or infinite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known as its domain or type)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: valuation function for variable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Abuse of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denotes the set of all possible Boolean valued predicates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true for some valuations (i.e. some values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) and is </a:t>
                </a:r>
                <a:r>
                  <a:rPr lang="en-US" i="1" dirty="0"/>
                  <a:t>false </a:t>
                </a:r>
                <a:r>
                  <a:rPr lang="en-US" dirty="0"/>
                  <a:t>otherwise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  <a:blipFill>
                <a:blip r:embed="rId2"/>
                <a:stretch>
                  <a:fillRect l="-521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4086D6-2655-4EF4-9F38-E623DD1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Modeling Programs using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09D7-411D-4153-9756-F84AE11A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8AD0-8EC2-404E-A099-54659CE8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queue2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{0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,{1,1}}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expression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satisfying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syntax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|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2)={∅}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true 	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2FD96-5073-461D-BB38-784104A9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C322-1588-4A0A-B87B-882C5BD3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C292-8678-4C0D-96AB-F28206F4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Program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: finite set of locations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 is the conditional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set of initial locations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initial condition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[We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if guard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D004E1-60F2-4E6F-A9B9-C170476D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2EBD-BAEB-4839-9B49-57D7B4E8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1F42-4218-439B-AACA-B23A4C8B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3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𝐸𝑓𝑓𝑒𝑐𝑡</m:t>
                    </m:r>
                  </m:oMath>
                </a14:m>
                <a:r>
                  <a:rPr lang="en-US" dirty="0"/>
                  <a:t> models the changes in valuation of variables that are caused by an action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𝑖𝑠𝑓𝑢𝑙𝑙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)={0,0}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)={1,0}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𝑖𝑠𝑒𝑚𝑝𝑡𝑦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={∅}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2BC02-384F-4065-86D8-703BE139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Effect and (e)valuation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97D01-8511-4D40-9929-2C25A709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58EC-C630-4CFA-9F50-FC8C53EF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8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</a:p>
              <a:p>
                <a:pPr lvl="2"/>
                <a:r>
                  <a:rPr lang="en-US" dirty="0"/>
                  <a:t>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program location and the values of all program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defined by following rule: </a:t>
                </a:r>
              </a:p>
              <a:p>
                <a:pPr marL="411480" lvl="1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program goes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then in the LTS, the corresponding transition(s) should model the effect of the transition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Program-LTS states could be labeled by either the location or some predicate on program variables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57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851B0-094F-4A4A-ADA6-35476865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semantics of a program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C80B9-B9AB-453F-A369-3BDF0D9A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4D64-ED29-4FC5-838F-6A2B7739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9E4F44-F2E3-4FDA-8D88-195FBBC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Sequential hardware circuits</a:t>
            </a:r>
          </a:p>
          <a:p>
            <a:pPr lvl="1"/>
            <a:r>
              <a:rPr lang="en-US" dirty="0"/>
              <a:t>Registers get new values every tick (depends on old values, input values, the circuit function)</a:t>
            </a:r>
          </a:p>
          <a:p>
            <a:pPr lvl="1"/>
            <a:r>
              <a:rPr lang="en-US" dirty="0"/>
              <a:t>States = valuations of registers and input variables</a:t>
            </a:r>
          </a:p>
          <a:p>
            <a:pPr lvl="1"/>
            <a:r>
              <a:rPr lang="en-US" dirty="0"/>
              <a:t>Actions = just one action “clock tick” </a:t>
            </a:r>
          </a:p>
          <a:p>
            <a:pPr lvl="1"/>
            <a:r>
              <a:rPr lang="en-US" dirty="0"/>
              <a:t>Transition relation = transitions between circuit states </a:t>
            </a:r>
          </a:p>
          <a:p>
            <a:pPr lvl="1"/>
            <a:r>
              <a:rPr lang="en-US" dirty="0"/>
              <a:t>Labels : truth values of any chosen “named wire” in the circuit (e.g., input, register, output, etc.)</a:t>
            </a:r>
          </a:p>
          <a:p>
            <a:r>
              <a:rPr lang="en-US" dirty="0"/>
              <a:t>Dynamical Systems</a:t>
            </a:r>
          </a:p>
          <a:p>
            <a:pPr lvl="1"/>
            <a:r>
              <a:rPr lang="en-US" dirty="0"/>
              <a:t>States are valuations of state variables of the system (can be continuous or discrete)</a:t>
            </a:r>
          </a:p>
          <a:p>
            <a:pPr lvl="1"/>
            <a:r>
              <a:rPr lang="en-US" dirty="0"/>
              <a:t>Actions can be taken by an external agent/controller</a:t>
            </a:r>
          </a:p>
          <a:p>
            <a:pPr lvl="1"/>
            <a:r>
              <a:rPr lang="en-US" dirty="0"/>
              <a:t>Transitions defined by the system dynamics (can be continuous or discrete) </a:t>
            </a:r>
          </a:p>
          <a:p>
            <a:pPr lvl="1"/>
            <a:r>
              <a:rPr lang="en-US" dirty="0"/>
              <a:t>Propositions defined by predicates on state variables, Labels = truth values of propositions for each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A41C7-C8E6-437F-8055-F6424BB0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can model almost any computation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CB56-D368-44BE-9C04-75E0ABE3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60BCB-3A7E-4575-AC13-629EE0F1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form of parallelism: “embarrassingly parallel”</a:t>
                </a:r>
              </a:p>
              <a:p>
                <a:pPr lvl="1"/>
                <a:r>
                  <a:rPr lang="en-US" dirty="0"/>
                  <a:t>No communication between LTSs</a:t>
                </a:r>
              </a:p>
              <a:p>
                <a:endParaRPr lang="en-US" dirty="0"/>
              </a:p>
              <a:p>
                <a:r>
                  <a:rPr lang="en-US" dirty="0"/>
                  <a:t>Communication through Message Passing</a:t>
                </a:r>
              </a:p>
              <a:p>
                <a:pPr lvl="1"/>
                <a:r>
                  <a:rPr lang="en-US" dirty="0"/>
                  <a:t>Synchronous: Handshaking mechanisms</a:t>
                </a:r>
              </a:p>
              <a:p>
                <a:pPr lvl="1"/>
                <a:r>
                  <a:rPr lang="en-US" dirty="0"/>
                  <a:t>Asynchronous: With bounded-capacity buffers</a:t>
                </a:r>
              </a:p>
              <a:p>
                <a:endParaRPr lang="en-US" dirty="0"/>
              </a:p>
              <a:p>
                <a:r>
                  <a:rPr lang="en-US" dirty="0"/>
                  <a:t>Given 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use the (commutative and associate)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dirty="0"/>
                  <a:t> to denote parallel composition of the transition systems: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∥…∥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1C0D05-E70E-47A0-A05F-28CC7FD5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Concurrency/Parallelism and Communication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2095-C43E-45F6-8F88-84ED1EF8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BD6F-27B7-444A-B5BF-37A89BA0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5B4E0-CFBD-4852-BB65-398F190B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82165"/>
            <a:ext cx="11699087" cy="4201875"/>
          </a:xfrm>
        </p:spPr>
        <p:txBody>
          <a:bodyPr/>
          <a:lstStyle/>
          <a:p>
            <a:r>
              <a:rPr lang="en-US" dirty="0"/>
              <a:t>Labeled Transition Systems: Notations, Terminology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 structures</a:t>
            </a:r>
          </a:p>
          <a:p>
            <a:r>
              <a:rPr lang="en-US" dirty="0"/>
              <a:t>Modeling Concurrent Systems [BK: Chapter 2, Alur Chapters 2,4]</a:t>
            </a:r>
          </a:p>
          <a:p>
            <a:r>
              <a:rPr lang="en-US" dirty="0"/>
              <a:t>Asynchronous and Synchronous Communication</a:t>
            </a:r>
          </a:p>
          <a:p>
            <a:r>
              <a:rPr lang="en-US" dirty="0"/>
              <a:t>Equivalences and Abstractions [BK: Chapter 7]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EE36A-97BD-4AB5-A5E1-327DF98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1456-521D-41CB-8FBF-251524F0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DBC36-AD29-4E35-97A7-0DB7B4BA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5FF23-4428-4130-B510-53DCBB99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044590"/>
          </a:xfrm>
        </p:spPr>
        <p:txBody>
          <a:bodyPr/>
          <a:lstStyle/>
          <a:p>
            <a:r>
              <a:rPr lang="en-US" dirty="0"/>
              <a:t>Interleaving: No explicit assumption on the order in which individual actions of transition systems can 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model of concurrency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6103-0BAF-400F-A0D2-E2705BAD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BBF1D-1AD5-4F9C-A386-B63E9591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Interleaved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 iff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  <a:blipFill>
                <a:blip r:embed="rId2"/>
                <a:stretch>
                  <a:fillRect l="-93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301E46-33D3-4F54-A254-F405BBDB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composition of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FEBC-32A4-47B6-95B3-DAFA27E8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471D-A6A0-4B9A-B474-24E52E63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2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</p:spPr>
            <p:txBody>
              <a:bodyPr/>
              <a:lstStyle/>
              <a:p>
                <a:r>
                  <a:rPr lang="en-US" dirty="0"/>
                  <a:t>LTS states nondeterministically choose which action to execute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  <a:blipFill>
                <a:blip r:embed="rId2"/>
                <a:stretch>
                  <a:fillRect l="-521" t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8218-9187-4480-8467-DAE4B943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6A5C37-5011-4330-8ED0-5EF1A0A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too simplistic for modeling LTS where the state may be “shared”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two program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have shared memory, i.e., some variables are common to both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Actions taken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affect the global state, not just the local state of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Interleaved composition of LTSs of two program graphs is not the same as the LTS of the interleaved composition of the two programs!</a:t>
                </a:r>
              </a:p>
              <a:p>
                <a:r>
                  <a:rPr lang="en-US" dirty="0"/>
                  <a:t>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we first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construct the corresponding LTS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313CD0-50ED-40F3-91AC-2086A4B5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Shared memory/Asynchronous Message Passing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35EC6-24F3-4214-A651-EF088F78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4787-5EDF-4420-B1C5-A9CC71B0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0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shared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Interleaved program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as: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Disjoint union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such that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,2⟩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  <a:blipFill>
                <a:blip r:embed="rId2"/>
                <a:stretch>
                  <a:fillRect l="-4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07FCF4-2E4E-4890-8246-173AFBBE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of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542D-4E1B-4864-BFEE-A7491F7D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65A0-035A-409E-A5C0-E9FC72A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𝐸𝑓𝑓𝑒𝑐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effect on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it is in the set of variables affected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it is the effect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(taken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has on the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Otherwise, the valuation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/>
                  <a:t> will remain unchanged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: just notation to say that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taken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E75BB1-FA36-4562-AF5E-09A6B74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B424-D91E-47C9-A9A6-12824D77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E9A3-574D-4171-94F3-3247AA0C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Non-critical actions: actions that access only local variables</a:t>
                </a:r>
              </a:p>
              <a:p>
                <a:r>
                  <a:rPr lang="en-US" dirty="0"/>
                  <a:t>Critical actions: actions that access shared variables</a:t>
                </a:r>
              </a:p>
              <a:p>
                <a:r>
                  <a:rPr lang="en-US" dirty="0"/>
                  <a:t>Difference crucial when interpreting nondeterminism in the LTS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⦀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PG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Sources of nondeterminism:</a:t>
                </a:r>
              </a:p>
              <a:p>
                <a:pPr lvl="1"/>
                <a:r>
                  <a:rPr lang="en-US" dirty="0"/>
                  <a:t>Internal nondeterministic choice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Interleaving of non-critical actions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these can be executed concurrently in the LTS</a:t>
                </a:r>
              </a:p>
              <a:p>
                <a:pPr lvl="1"/>
                <a:r>
                  <a:rPr lang="en-US" dirty="0"/>
                  <a:t>Interleaving of critical actions: generally, cannot be executed independently in the LTS, because changes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have to be reflected in the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DEE18D-907A-4862-8D00-909F085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Nondeterminism in program graph interleaving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3D46A-80BB-4B77-B798-2FCCC7E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C5E4-6EFC-4720-82D9-B8E0629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Program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2" t="8609" r="12819" b="53645"/>
          <a:stretch/>
        </p:blipFill>
        <p:spPr>
          <a:xfrm>
            <a:off x="352347" y="751114"/>
            <a:ext cx="3951515" cy="1959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44413" cy="1066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44413" cy="1066126"/>
              </a:xfrm>
              <a:prstGeom prst="rect">
                <a:avLst/>
              </a:prstGeom>
              <a:blipFill>
                <a:blip r:embed="rId4"/>
                <a:stretch>
                  <a:fillRect l="-702"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/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/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/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/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F26EE-48DC-409B-B26B-053F91CF413F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7725624" y="2783587"/>
            <a:ext cx="801001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AD52B-9D0D-4860-8AB1-83ED47FE5A88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7725624" y="4329456"/>
            <a:ext cx="823469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BB304-AAAA-417B-9DAB-45125ACF53C9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9369488" y="2783587"/>
            <a:ext cx="787392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897CE9-117F-4FFD-92BD-3058A17B16AD}"/>
              </a:ext>
            </a:extLst>
          </p:cNvPr>
          <p:cNvCxnSpPr>
            <a:cxnSpLocks/>
            <a:stCxn id="11" idx="4"/>
            <a:endCxn id="10" idx="7"/>
          </p:cNvCxnSpPr>
          <p:nvPr/>
        </p:nvCxnSpPr>
        <p:spPr>
          <a:xfrm flipH="1">
            <a:off x="9500439" y="4329456"/>
            <a:ext cx="656441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/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/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/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/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B88BC0-9BA3-467A-BB3C-8B19C2F838FB}"/>
              </a:ext>
            </a:extLst>
          </p:cNvPr>
          <p:cNvSpPr txBox="1"/>
          <p:nvPr/>
        </p:nvSpPr>
        <p:spPr>
          <a:xfrm>
            <a:off x="1885981" y="6010867"/>
            <a:ext cx="89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 on the top left copied from the Principles of Model Checking book by Baier and Katoen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1BBD26F-0146-426D-BCF6-8D5BCEC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351BD9-E405-47BF-9021-433F3718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7" y="924723"/>
            <a:ext cx="6129356" cy="5191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580876" y="3206900"/>
                <a:ext cx="411001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Nondeterminism in the initial state does not represent concurrency, but possible resolutions of contention between program statements that both modify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6" y="3206900"/>
                <a:ext cx="4110013" cy="2308324"/>
              </a:xfrm>
              <a:prstGeom prst="rect">
                <a:avLst/>
              </a:prstGeom>
              <a:blipFill>
                <a:blip r:embed="rId3"/>
                <a:stretch>
                  <a:fillRect l="-2374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/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LTS needs to represent the contention between possible concurrent updates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blipFill>
                <a:blip r:embed="rId4"/>
                <a:stretch>
                  <a:fillRect l="-237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7ED0B6-6346-4582-9284-E83C13E74840}"/>
              </a:ext>
            </a:extLst>
          </p:cNvPr>
          <p:cNvSpPr txBox="1"/>
          <p:nvPr/>
        </p:nvSpPr>
        <p:spPr>
          <a:xfrm>
            <a:off x="1885981" y="6010867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476AE-8271-450E-81D4-D13F7007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AC4C6-9204-44CD-BE97-37781F76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2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B9671-6487-4369-B4C3-F0628ACF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Mutual Exclusion using Peterson’s algorithm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817F6-5B90-4D64-A571-67A2471DFF9D}"/>
              </a:ext>
            </a:extLst>
          </p:cNvPr>
          <p:cNvGrpSpPr/>
          <p:nvPr/>
        </p:nvGrpSpPr>
        <p:grpSpPr>
          <a:xfrm>
            <a:off x="1545404" y="1174136"/>
            <a:ext cx="9327750" cy="4228209"/>
            <a:chOff x="245728" y="1002686"/>
            <a:chExt cx="9327750" cy="4228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/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/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/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FAEA80-3808-44C3-B619-2EF5F5BF2237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2400301" y="240904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822679-B9D1-46D5-8C04-0784BC9FE481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2400301" y="380076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C14CCED-4CD4-439B-BBD0-F769C9E814EF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 rot="10800000">
              <a:off x="2041072" y="203727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/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≔1;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/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/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DDD3BD-CF98-4A92-9345-D01254A967D0}"/>
                </a:ext>
              </a:extLst>
            </p:cNvPr>
            <p:cNvGrpSpPr/>
            <p:nvPr/>
          </p:nvGrpSpPr>
          <p:grpSpPr>
            <a:xfrm>
              <a:off x="5875342" y="1711595"/>
              <a:ext cx="3698136" cy="3519300"/>
              <a:chOff x="3042335" y="1665515"/>
              <a:chExt cx="3698136" cy="35193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E3F0E4D-E445-47C9-863C-DE9174BD9DC4}"/>
                  </a:ext>
                </a:extLst>
              </p:cNvPr>
              <p:cNvCxnSpPr>
                <a:stCxn id="23" idx="4"/>
                <a:endCxn id="24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EDBF0E6-E518-4C28-84CE-57D47AFAD2D5}"/>
                  </a:ext>
                </a:extLst>
              </p:cNvPr>
              <p:cNvCxnSpPr>
                <a:cxnSpLocks/>
                <a:stCxn id="24" idx="4"/>
                <a:endCxn id="25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85D410B7-D78E-4F44-85E2-123F118FD290}"/>
                  </a:ext>
                </a:extLst>
              </p:cNvPr>
              <p:cNvCxnSpPr>
                <a:cxnSpLocks/>
                <a:stCxn id="25" idx="2"/>
                <a:endCxn id="23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≔1;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𝑤𝑎𝑛𝑡𝐶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𝑡𝑢𝑟𝑛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/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/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BD5F04-A478-4B67-9FB0-45AE1278ACE3}"/>
              </a:ext>
            </a:extLst>
          </p:cNvPr>
          <p:cNvSpPr txBox="1"/>
          <p:nvPr/>
        </p:nvSpPr>
        <p:spPr>
          <a:xfrm>
            <a:off x="4956978" y="4984501"/>
            <a:ext cx="29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Assignment are either atomic</a:t>
            </a:r>
          </a:p>
          <a:p>
            <a:r>
              <a:rPr lang="en-US" dirty="0">
                <a:solidFill>
                  <a:srgbClr val="C00000"/>
                </a:solidFill>
              </a:rPr>
              <a:t>or strictly in the order shown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/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simplicity, we will assume that they are atomic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blipFill>
                <a:blip r:embed="rId16"/>
                <a:stretch>
                  <a:fillRect l="-7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4F606BF0-1A53-47CC-BA36-F20BE8D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C5A935D-4481-485F-9F42-0992FFEB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9041A-14B6-4585-824E-BFF2E43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computation can be represented as a transition system</a:t>
            </a:r>
          </a:p>
          <a:p>
            <a:pPr lvl="1"/>
            <a:r>
              <a:rPr lang="en-US" dirty="0"/>
              <a:t>Variables can be discrete-valued or continuous-valued</a:t>
            </a:r>
          </a:p>
          <a:p>
            <a:pPr lvl="1"/>
            <a:r>
              <a:rPr lang="en-US" dirty="0"/>
              <a:t>Time can be logical, discrete, or continuous (dense)</a:t>
            </a:r>
          </a:p>
          <a:p>
            <a:r>
              <a:rPr lang="en-US" dirty="0"/>
              <a:t>Transition system representation models a computation (program) as a directed graph</a:t>
            </a:r>
          </a:p>
          <a:p>
            <a:pPr lvl="1"/>
            <a:r>
              <a:rPr lang="en-US" dirty="0"/>
              <a:t>Nodes are configurations or states of the system</a:t>
            </a:r>
          </a:p>
          <a:p>
            <a:pPr lvl="1"/>
            <a:r>
              <a:rPr lang="en-US" dirty="0"/>
              <a:t>Edges model state changes or system transitions</a:t>
            </a:r>
          </a:p>
          <a:p>
            <a:r>
              <a:rPr lang="en-US" dirty="0"/>
              <a:t>Labelled transition systems (LTSs) :</a:t>
            </a:r>
          </a:p>
          <a:p>
            <a:pPr lvl="1"/>
            <a:r>
              <a:rPr lang="en-US" dirty="0"/>
              <a:t>Transitions have names (drawn from a finite or infinite set of labels)</a:t>
            </a:r>
          </a:p>
          <a:p>
            <a:pPr lvl="1"/>
            <a:r>
              <a:rPr lang="en-US" dirty="0"/>
              <a:t>There is a finite (or infinite) set of </a:t>
            </a:r>
            <a:r>
              <a:rPr lang="en-US" i="1" dirty="0"/>
              <a:t>atomic propositions</a:t>
            </a:r>
          </a:p>
          <a:p>
            <a:pPr lvl="1"/>
            <a:r>
              <a:rPr lang="en-US" dirty="0"/>
              <a:t>States are </a:t>
            </a:r>
            <a:r>
              <a:rPr lang="en-US" i="1" dirty="0"/>
              <a:t>labeled </a:t>
            </a:r>
            <a:r>
              <a:rPr lang="en-US" dirty="0"/>
              <a:t>with some subset of the set of atomic propositions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862A3-093E-4C48-8344-45393EFF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5661-B425-4B9E-814A-DE1FAAF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946-DC17-4DC8-93D8-CB791C6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/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C14CCED-4CD4-439B-BBD0-F769C9E814E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10800000" flipH="1">
            <a:off x="1152542" y="1227170"/>
            <a:ext cx="4022589" cy="1619710"/>
          </a:xfrm>
          <a:prstGeom prst="curvedConnector3">
            <a:avLst>
              <a:gd name="adj1" fmla="val -5683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/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/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/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4519347" y="1490047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6285471" y="1490047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4519347" y="3247104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6280347" y="3207701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/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78749-938E-4DD3-9A62-AE75706FC239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>
          <a:xfrm flipH="1" flipV="1">
            <a:off x="2431262" y="2846880"/>
            <a:ext cx="1532405" cy="2846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/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/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/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/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421816-B2E5-4759-8050-692B87E48F2E}"/>
              </a:ext>
            </a:extLst>
          </p:cNvPr>
          <p:cNvCxnSpPr>
            <a:cxnSpLocks/>
            <a:stCxn id="38" idx="6"/>
            <a:endCxn id="59" idx="2"/>
          </p:cNvCxnSpPr>
          <p:nvPr/>
        </p:nvCxnSpPr>
        <p:spPr>
          <a:xfrm>
            <a:off x="7718792" y="2835937"/>
            <a:ext cx="1532405" cy="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FC6C97C-0C5E-4E9F-BF88-14A3622D66BB}"/>
              </a:ext>
            </a:extLst>
          </p:cNvPr>
          <p:cNvCxnSpPr>
            <a:cxnSpLocks/>
            <a:stCxn id="59" idx="6"/>
            <a:endCxn id="5" idx="6"/>
          </p:cNvCxnSpPr>
          <p:nvPr/>
        </p:nvCxnSpPr>
        <p:spPr>
          <a:xfrm flipH="1" flipV="1">
            <a:off x="6475975" y="1227170"/>
            <a:ext cx="3886582" cy="1608767"/>
          </a:xfrm>
          <a:prstGeom prst="curvedConnector3">
            <a:avLst>
              <a:gd name="adj1" fmla="val -5882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/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0000B9-84ED-4DC3-986F-EC80B98A641F}"/>
              </a:ext>
            </a:extLst>
          </p:cNvPr>
          <p:cNvCxnSpPr>
            <a:cxnSpLocks/>
            <a:stCxn id="7" idx="4"/>
            <a:endCxn id="56" idx="1"/>
          </p:cNvCxnSpPr>
          <p:nvPr/>
        </p:nvCxnSpPr>
        <p:spPr>
          <a:xfrm>
            <a:off x="1791903" y="3218644"/>
            <a:ext cx="1066156" cy="1193108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A2BA19-EFF4-42D6-96CF-FDDAA87058AC}"/>
              </a:ext>
            </a:extLst>
          </p:cNvPr>
          <p:cNvCxnSpPr>
            <a:cxnSpLocks/>
            <a:stCxn id="59" idx="4"/>
            <a:endCxn id="58" idx="7"/>
          </p:cNvCxnSpPr>
          <p:nvPr/>
        </p:nvCxnSpPr>
        <p:spPr>
          <a:xfrm flipH="1">
            <a:off x="8535924" y="3207701"/>
            <a:ext cx="1270953" cy="1204051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005624-03FE-42C1-A52A-43CEC3244499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3751226" y="4937506"/>
            <a:ext cx="1611169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6112FE9-0403-4B96-A6B5-280F5AB71078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6266586" y="4937506"/>
            <a:ext cx="1365147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22474F4-E86F-4534-9081-9754798D4A23}"/>
              </a:ext>
            </a:extLst>
          </p:cNvPr>
          <p:cNvCxnSpPr>
            <a:cxnSpLocks/>
            <a:stCxn id="57" idx="2"/>
            <a:endCxn id="7" idx="3"/>
          </p:cNvCxnSpPr>
          <p:nvPr/>
        </p:nvCxnSpPr>
        <p:spPr>
          <a:xfrm rot="10800000">
            <a:off x="1339807" y="3109758"/>
            <a:ext cx="3835324" cy="2874505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67E71A3C-FF80-4E03-A98D-AF6DB7C46538}"/>
              </a:ext>
            </a:extLst>
          </p:cNvPr>
          <p:cNvCxnSpPr>
            <a:cxnSpLocks/>
            <a:stCxn id="57" idx="6"/>
            <a:endCxn id="59" idx="5"/>
          </p:cNvCxnSpPr>
          <p:nvPr/>
        </p:nvCxnSpPr>
        <p:spPr>
          <a:xfrm flipV="1">
            <a:off x="6453850" y="3098814"/>
            <a:ext cx="3745952" cy="2885448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119D7E-3072-421A-BD07-A300B6249921}"/>
              </a:ext>
            </a:extLst>
          </p:cNvPr>
          <p:cNvCxnSpPr>
            <a:cxnSpLocks/>
            <a:stCxn id="41" idx="6"/>
            <a:endCxn id="58" idx="2"/>
          </p:cNvCxnSpPr>
          <p:nvPr/>
        </p:nvCxnSpPr>
        <p:spPr>
          <a:xfrm>
            <a:off x="6467611" y="4191554"/>
            <a:ext cx="976858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BDD70-5146-413E-8C65-47E0EC164F43}"/>
              </a:ext>
            </a:extLst>
          </p:cNvPr>
          <p:cNvCxnSpPr>
            <a:cxnSpLocks/>
            <a:stCxn id="41" idx="2"/>
            <a:endCxn id="56" idx="6"/>
          </p:cNvCxnSpPr>
          <p:nvPr/>
        </p:nvCxnSpPr>
        <p:spPr>
          <a:xfrm flipH="1">
            <a:off x="3936207" y="4191554"/>
            <a:ext cx="1252685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/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/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/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/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/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/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35019DE2-F9E0-4209-BD14-D1F0AA27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59ACCA80-5DEB-46C3-9394-3C15E4D1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0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r>
                  <a:rPr lang="en-US" b="0" dirty="0"/>
                  <a:t>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1470153" y="2397941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3236277" y="2397941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1470153" y="4154998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3231153" y="4115595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/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/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/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blipFill>
                <a:blip r:embed="rId12"/>
                <a:stretch>
                  <a:fillRect l="-12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/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E5A56-56F1-4E97-A1C0-5502E9EF80B0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>
            <a:off x="7196478" y="2486332"/>
            <a:ext cx="0" cy="738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/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41ED6F-6CA5-469B-89F7-EE9A85B12449}"/>
              </a:ext>
            </a:extLst>
          </p:cNvPr>
          <p:cNvCxnSpPr>
            <a:cxnSpLocks/>
            <a:stCxn id="45" idx="5"/>
            <a:endCxn id="49" idx="0"/>
          </p:cNvCxnSpPr>
          <p:nvPr/>
        </p:nvCxnSpPr>
        <p:spPr>
          <a:xfrm>
            <a:off x="7768007" y="2377445"/>
            <a:ext cx="2731945" cy="8993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/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/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5E73F9-70A1-4397-8EB8-10AFD763BC07}"/>
              </a:ext>
            </a:extLst>
          </p:cNvPr>
          <p:cNvCxnSpPr>
            <a:cxnSpLocks/>
            <a:stCxn id="55" idx="3"/>
            <a:endCxn id="46" idx="0"/>
          </p:cNvCxnSpPr>
          <p:nvPr/>
        </p:nvCxnSpPr>
        <p:spPr>
          <a:xfrm flipH="1">
            <a:off x="7196478" y="2377445"/>
            <a:ext cx="2731945" cy="84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110B33-5F34-431D-845F-70877E1B414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10499952" y="2486332"/>
            <a:ext cx="0" cy="79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805725-D63B-48C3-8BA2-D7F1380AD251}"/>
              </a:ext>
            </a:extLst>
          </p:cNvPr>
          <p:cNvCxnSpPr>
            <a:cxnSpLocks/>
            <a:stCxn id="46" idx="4"/>
            <a:endCxn id="54" idx="0"/>
          </p:cNvCxnSpPr>
          <p:nvPr/>
        </p:nvCxnSpPr>
        <p:spPr>
          <a:xfrm>
            <a:off x="7196478" y="3968124"/>
            <a:ext cx="0" cy="79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/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7F6DA9-4992-4E2C-9B97-EBE111F22161}"/>
              </a:ext>
            </a:extLst>
          </p:cNvPr>
          <p:cNvCxnSpPr>
            <a:cxnSpLocks/>
            <a:stCxn id="49" idx="4"/>
            <a:endCxn id="79" idx="0"/>
          </p:cNvCxnSpPr>
          <p:nvPr/>
        </p:nvCxnSpPr>
        <p:spPr>
          <a:xfrm>
            <a:off x="10499952" y="4020355"/>
            <a:ext cx="0" cy="7194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7A858F-8603-4A31-B822-5980C6A7ECAF}"/>
              </a:ext>
            </a:extLst>
          </p:cNvPr>
          <p:cNvCxnSpPr>
            <a:cxnSpLocks/>
            <a:stCxn id="46" idx="5"/>
            <a:endCxn id="79" idx="0"/>
          </p:cNvCxnSpPr>
          <p:nvPr/>
        </p:nvCxnSpPr>
        <p:spPr>
          <a:xfrm>
            <a:off x="7768007" y="3859237"/>
            <a:ext cx="2731945" cy="880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2E6F22-2C63-4FA3-8ACE-2F516F70FB7B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 flipH="1">
            <a:off x="7196478" y="3911468"/>
            <a:ext cx="2731945" cy="85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E46579-1F0E-4015-9B01-2F3BAEC29821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096000" y="1742804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B996C1-D8EC-4BA3-8899-3909A498A89F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399474" y="1727247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B31C51E4-5D15-4792-BD8C-31E1263A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E8319EAF-E31F-46FF-9240-E1586AC1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B37F86-8E09-428F-912F-8B425A88EA1F}"/>
              </a:ext>
            </a:extLst>
          </p:cNvPr>
          <p:cNvCxnSpPr>
            <a:cxnSpLocks/>
            <a:stCxn id="32" idx="3"/>
            <a:endCxn id="42" idx="7"/>
          </p:cNvCxnSpPr>
          <p:nvPr/>
        </p:nvCxnSpPr>
        <p:spPr>
          <a:xfrm flipH="1">
            <a:off x="7808422" y="4068480"/>
            <a:ext cx="2162392" cy="8693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431C09-EC07-4C09-A351-9B7EF24405AC}"/>
              </a:ext>
            </a:extLst>
          </p:cNvPr>
          <p:cNvCxnSpPr>
            <a:cxnSpLocks/>
            <a:stCxn id="27" idx="5"/>
            <a:endCxn id="43" idx="1"/>
          </p:cNvCxnSpPr>
          <p:nvPr/>
        </p:nvCxnSpPr>
        <p:spPr>
          <a:xfrm>
            <a:off x="7810398" y="4094281"/>
            <a:ext cx="2175449" cy="88987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3018B1E7-92F3-4C10-AE27-1985365EAB7A}"/>
              </a:ext>
            </a:extLst>
          </p:cNvPr>
          <p:cNvSpPr/>
          <p:nvPr/>
        </p:nvSpPr>
        <p:spPr>
          <a:xfrm>
            <a:off x="8080252" y="4693415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&quot;Not Allowed&quot; Symbol 52">
            <a:extLst>
              <a:ext uri="{FF2B5EF4-FFF2-40B4-BE49-F238E27FC236}">
                <a16:creationId xmlns:a16="http://schemas.microsoft.com/office/drawing/2014/main" id="{874F1E9E-9B6A-4A06-BBC4-95A8B8661140}"/>
              </a:ext>
            </a:extLst>
          </p:cNvPr>
          <p:cNvSpPr/>
          <p:nvPr/>
        </p:nvSpPr>
        <p:spPr>
          <a:xfrm>
            <a:off x="9152410" y="4667614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78F4F-7C75-41EC-96F6-62EB721E0789}"/>
              </a:ext>
            </a:extLst>
          </p:cNvPr>
          <p:cNvCxnSpPr>
            <a:cxnSpLocks/>
            <a:stCxn id="42" idx="4"/>
            <a:endCxn id="55" idx="0"/>
          </p:cNvCxnSpPr>
          <p:nvPr/>
        </p:nvCxnSpPr>
        <p:spPr>
          <a:xfrm>
            <a:off x="7236893" y="5572518"/>
            <a:ext cx="0" cy="43671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B4A73D-2232-47D8-A31E-577AAF5C4753}"/>
              </a:ext>
            </a:extLst>
          </p:cNvPr>
          <p:cNvCxnSpPr>
            <a:cxnSpLocks/>
            <a:stCxn id="43" idx="2"/>
            <a:endCxn id="55" idx="7"/>
          </p:cNvCxnSpPr>
          <p:nvPr/>
        </p:nvCxnSpPr>
        <p:spPr>
          <a:xfrm flipH="1">
            <a:off x="7808422" y="5247033"/>
            <a:ext cx="1940690" cy="8710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51DA59-C83E-4EE0-98B1-CD31A7F0C8A6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10557376" y="5618797"/>
            <a:ext cx="0" cy="456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49D1B2C-4958-4E33-9FC7-012F2462BF17}"/>
              </a:ext>
            </a:extLst>
          </p:cNvPr>
          <p:cNvCxnSpPr>
            <a:cxnSpLocks/>
            <a:stCxn id="42" idx="5"/>
            <a:endCxn id="71" idx="1"/>
          </p:cNvCxnSpPr>
          <p:nvPr/>
        </p:nvCxnSpPr>
        <p:spPr>
          <a:xfrm>
            <a:off x="7808422" y="5463631"/>
            <a:ext cx="2177425" cy="7204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0FDD7817-DB21-4A92-9D67-9126CD62E6C3}"/>
              </a:ext>
            </a:extLst>
          </p:cNvPr>
          <p:cNvSpPr/>
          <p:nvPr/>
        </p:nvSpPr>
        <p:spPr>
          <a:xfrm>
            <a:off x="10321446" y="5652228"/>
            <a:ext cx="323685" cy="30998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092A4F07-73D2-49C2-A4E4-CDDC0BEEA5A4}"/>
              </a:ext>
            </a:extLst>
          </p:cNvPr>
          <p:cNvSpPr/>
          <p:nvPr/>
        </p:nvSpPr>
        <p:spPr>
          <a:xfrm>
            <a:off x="9025287" y="5746678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&quot;Not Allowed&quot; Symbol 115">
            <a:extLst>
              <a:ext uri="{FF2B5EF4-FFF2-40B4-BE49-F238E27FC236}">
                <a16:creationId xmlns:a16="http://schemas.microsoft.com/office/drawing/2014/main" id="{5EB77714-496F-44C7-A078-124B0E2F40F2}"/>
              </a:ext>
            </a:extLst>
          </p:cNvPr>
          <p:cNvSpPr/>
          <p:nvPr/>
        </p:nvSpPr>
        <p:spPr>
          <a:xfrm>
            <a:off x="9297827" y="5233830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&quot;Not Allowed&quot; Symbol 116">
            <a:extLst>
              <a:ext uri="{FF2B5EF4-FFF2-40B4-BE49-F238E27FC236}">
                <a16:creationId xmlns:a16="http://schemas.microsoft.com/office/drawing/2014/main" id="{9E52A455-FB32-420E-A12A-B77F548768B7}"/>
              </a:ext>
            </a:extLst>
          </p:cNvPr>
          <p:cNvSpPr/>
          <p:nvPr/>
        </p:nvSpPr>
        <p:spPr>
          <a:xfrm>
            <a:off x="7072398" y="5613867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5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Peterson’s mutual exclusion algorithm!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/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/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9FA58-7D5D-4CFA-976A-7CAC9CED1E84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013086" y="2102015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/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C51DA-82CF-4E95-8CCF-D885F5ECF39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584615" y="1993128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/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/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0DF9D-2BCB-416D-8BE5-E99E65C64708}"/>
              </a:ext>
            </a:extLst>
          </p:cNvPr>
          <p:cNvCxnSpPr>
            <a:cxnSpLocks/>
            <a:stCxn id="11" idx="3"/>
            <a:endCxn id="6" idx="0"/>
          </p:cNvCxnSpPr>
          <p:nvPr/>
        </p:nvCxnSpPr>
        <p:spPr>
          <a:xfrm flipH="1">
            <a:off x="4013086" y="1993128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E0AD2-EFFB-420E-818B-59B410CC47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7316560" y="2102015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B3475-9B3C-4A10-8AC8-F270193743F8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006217" y="3336298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/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1,1,1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3AAD0-44DC-4AB3-ABD3-5C62C46476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7309691" y="3388529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D3A66-6D51-4623-9718-C01EF0415EBF}"/>
              </a:ext>
            </a:extLst>
          </p:cNvPr>
          <p:cNvCxnSpPr>
            <a:cxnSpLocks/>
            <a:stCxn id="6" idx="5"/>
            <a:endCxn id="15" idx="0"/>
          </p:cNvCxnSpPr>
          <p:nvPr/>
        </p:nvCxnSpPr>
        <p:spPr>
          <a:xfrm>
            <a:off x="4584615" y="3227411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6141D-18A2-4102-8798-6E7D2FAC074D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4006217" y="3279642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1C689-C6B7-4F34-B372-FFCF0B478BD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12608" y="1358487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2F3593-54F2-4544-B83F-CDDF317997DF}"/>
              </a:ext>
            </a:extLst>
          </p:cNvPr>
          <p:cNvCxnSpPr>
            <a:cxnSpLocks/>
          </p:cNvCxnSpPr>
          <p:nvPr/>
        </p:nvCxnSpPr>
        <p:spPr>
          <a:xfrm flipH="1">
            <a:off x="8117955" y="1244425"/>
            <a:ext cx="406855" cy="47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10797-6130-400A-B5C6-DEFECFE9AF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004241" y="4577936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/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/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12449-BF88-4D2F-915A-46B1E706125B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7309691" y="4552135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1D3464-8E91-46EC-A265-31B706A50377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4575770" y="3279642"/>
            <a:ext cx="2169261" cy="2033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0BBEC7-28E2-4772-B4AF-F9F8B367E152}"/>
              </a:ext>
            </a:extLst>
          </p:cNvPr>
          <p:cNvCxnSpPr>
            <a:cxnSpLocks/>
            <a:stCxn id="23" idx="1"/>
            <a:endCxn id="6" idx="5"/>
          </p:cNvCxnSpPr>
          <p:nvPr/>
        </p:nvCxnSpPr>
        <p:spPr>
          <a:xfrm flipH="1" flipV="1">
            <a:off x="4584615" y="3227411"/>
            <a:ext cx="2168580" cy="2131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/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/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F432-424C-4270-8D9C-388439AFE9AD}"/>
              </a:ext>
            </a:extLst>
          </p:cNvPr>
          <p:cNvCxnSpPr>
            <a:cxnSpLocks/>
            <a:stCxn id="6" idx="2"/>
            <a:endCxn id="38" idx="6"/>
          </p:cNvCxnSpPr>
          <p:nvPr/>
        </p:nvCxnSpPr>
        <p:spPr>
          <a:xfrm flipH="1">
            <a:off x="2396558" y="2964534"/>
            <a:ext cx="8082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D98FAF-DABB-4E3F-A2B8-4277261A73E1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8124824" y="3016765"/>
            <a:ext cx="964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012169-4FDE-4425-BD5F-45D04026FB23}"/>
              </a:ext>
            </a:extLst>
          </p:cNvPr>
          <p:cNvCxnSpPr>
            <a:cxnSpLocks/>
            <a:stCxn id="38" idx="4"/>
            <a:endCxn id="22" idx="2"/>
          </p:cNvCxnSpPr>
          <p:nvPr/>
        </p:nvCxnSpPr>
        <p:spPr>
          <a:xfrm>
            <a:off x="1588294" y="3336298"/>
            <a:ext cx="1607683" cy="223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739E8-795B-4C31-B680-96E989DF3455}"/>
              </a:ext>
            </a:extLst>
          </p:cNvPr>
          <p:cNvCxnSpPr>
            <a:cxnSpLocks/>
            <a:stCxn id="39" idx="4"/>
            <a:endCxn id="23" idx="6"/>
          </p:cNvCxnSpPr>
          <p:nvPr/>
        </p:nvCxnSpPr>
        <p:spPr>
          <a:xfrm flipH="1">
            <a:off x="8132988" y="3388529"/>
            <a:ext cx="1764767" cy="223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BF4EEE-F4CA-4989-A9AA-B9C62BCFF60D}"/>
              </a:ext>
            </a:extLst>
          </p:cNvPr>
          <p:cNvCxnSpPr>
            <a:cxnSpLocks/>
            <a:stCxn id="39" idx="0"/>
            <a:endCxn id="11" idx="6"/>
          </p:cNvCxnSpPr>
          <p:nvPr/>
        </p:nvCxnSpPr>
        <p:spPr>
          <a:xfrm flipH="1" flipV="1">
            <a:off x="8124824" y="1730251"/>
            <a:ext cx="1772931" cy="914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975A3-AED5-44A2-BEAE-0DDA5DEE77FE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1588294" y="1730251"/>
            <a:ext cx="1616528" cy="86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1F39836A-09AA-4264-9400-3EC3BB5B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CD6365E-B86D-4A2C-9393-55DB0887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4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Shared memory program: each process evolves </a:t>
                </a:r>
                <a:r>
                  <a:rPr lang="en-US" i="1" dirty="0"/>
                  <a:t>asynchronously</a:t>
                </a:r>
              </a:p>
              <a:p>
                <a:r>
                  <a:rPr lang="en-US" dirty="0"/>
                  <a:t>Handshaking : </a:t>
                </a:r>
              </a:p>
              <a:p>
                <a:pPr lvl="1"/>
                <a:r>
                  <a:rPr lang="en-US" dirty="0"/>
                  <a:t>Set of handshake actions are identified</a:t>
                </a:r>
              </a:p>
              <a:p>
                <a:pPr lvl="1"/>
                <a:r>
                  <a:rPr lang="en-US" dirty="0"/>
                  <a:t>TSs interact only if they both execute the same handshake action</a:t>
                </a:r>
              </a:p>
              <a:p>
                <a:r>
                  <a:rPr lang="en-US" dirty="0"/>
                  <a:t>Channel systems (buffer-based communication) :</a:t>
                </a:r>
              </a:p>
              <a:p>
                <a:pPr lvl="1"/>
                <a:r>
                  <a:rPr lang="en-US" dirty="0"/>
                  <a:t>A FIFO buffer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maintained to store messages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</m:oMath>
                </a14:m>
                <a:r>
                  <a:rPr lang="en-US" dirty="0"/>
                  <a:t> extended with communication actions: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Transmit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 on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Receive the value from channel c into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 fix channel capacity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you can model handshake</a:t>
                </a:r>
              </a:p>
              <a:p>
                <a:pPr lvl="1"/>
                <a:r>
                  <a:rPr lang="en-US" dirty="0"/>
                  <a:t>If channel capacity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you can model asynchronous message passing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B240D1-B911-4BC6-B101-7C562279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Other kinds of concurrency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93FB-0B1B-41FE-966A-8BC4549A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66EBB-AC29-4798-8828-F2C1F81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evolve in lock-step</a:t>
                </a:r>
              </a:p>
              <a:p>
                <a:r>
                  <a:rPr lang="en-US" dirty="0"/>
                  <a:t>For example, hardware circuits</a:t>
                </a:r>
              </a:p>
              <a:p>
                <a:r>
                  <a:rPr lang="en-US" dirty="0"/>
                  <a:t>Synchronous composition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each pair of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be the name of the action mimicking simultaneous execution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9D0408-B93E-4CF9-AE68-0A0C9AD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Synchronous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538F-0C10-4B14-93A1-1103B09B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09E3-1672-4CD4-B266-F01E62C6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37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states in an LTS for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Number of states grows exponentially in the number of program variables!</a:t>
                </a:r>
              </a:p>
              <a:p>
                <a:r>
                  <a:rPr lang="en-US" dirty="0"/>
                  <a:t>Each program variable’s domain might be quite large</a:t>
                </a:r>
              </a:p>
              <a:p>
                <a:r>
                  <a:rPr lang="en-US" dirty="0"/>
                  <a:t>Concurrency makes things worse: number of states is exponential in the number of concurrent components</a:t>
                </a:r>
              </a:p>
              <a:p>
                <a:r>
                  <a:rPr lang="en-US" dirty="0"/>
                  <a:t>Channels add state (many of them)!</a:t>
                </a:r>
              </a:p>
              <a:p>
                <a:r>
                  <a:rPr lang="en-US" dirty="0"/>
                  <a:t>Unbounded channels, unbounded variables, complex data structures = potentially infinite state space</a:t>
                </a:r>
              </a:p>
              <a:p>
                <a:r>
                  <a:rPr lang="en-US" dirty="0"/>
                  <a:t>How do we reason about such LTSs?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24478-E856-487A-A5C0-E00FEC3B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State space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306E-CCE8-44E1-A64A-3EB981B0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3D25-9ADC-406D-95C8-A4F93BFC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4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BEEC4-5B57-4E2C-A486-E93D9648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strategies</a:t>
            </a:r>
          </a:p>
          <a:p>
            <a:pPr lvl="1"/>
            <a:r>
              <a:rPr lang="en-US" dirty="0"/>
              <a:t>Abstracting away data if it is not necessary to compute the structure of the LTS</a:t>
            </a:r>
          </a:p>
          <a:p>
            <a:pPr lvl="1"/>
            <a:r>
              <a:rPr lang="en-US" dirty="0"/>
              <a:t>Finding ways to reduce the size of the LTS (by exploiting its structure)</a:t>
            </a:r>
          </a:p>
          <a:p>
            <a:pPr lvl="1"/>
            <a:r>
              <a:rPr lang="en-US" dirty="0"/>
              <a:t>Finding ways to bound how many different program behaviors to consider</a:t>
            </a:r>
          </a:p>
          <a:p>
            <a:pPr lvl="1"/>
            <a:r>
              <a:rPr lang="en-US" dirty="0"/>
              <a:t>Abstract interpretation of data variables</a:t>
            </a:r>
          </a:p>
          <a:p>
            <a:pPr lvl="1"/>
            <a:r>
              <a:rPr lang="en-US" dirty="0"/>
              <a:t>Abstraction-Refinement </a:t>
            </a:r>
          </a:p>
          <a:p>
            <a:pPr lvl="1"/>
            <a:r>
              <a:rPr lang="en-US" dirty="0"/>
              <a:t>Parameterized verification</a:t>
            </a:r>
          </a:p>
          <a:p>
            <a:endParaRPr lang="en-US" dirty="0"/>
          </a:p>
          <a:p>
            <a:r>
              <a:rPr lang="en-US" dirty="0"/>
              <a:t>We will inspect some of these through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6421D-F6E5-4EBF-8CE0-35B22406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Ameliorating State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0C66-77ED-4A70-A75A-3CE9EF0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E83-8A13-4F0A-980B-D840BFEF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CC60-F5B6-4CFC-AF76-5A336E5B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939D-B6C3-4B9C-A5E2-5C48C15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AD8F-9FDC-496E-80E8-ECBA2A1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F613-6EB4-4CFE-B127-2566744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B0A9-0E1C-4A1F-BD49-C3C6CAA1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6BAC-24E8-4945-B192-019C675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1C9E-F41A-4122-89EA-D7743E0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3717-1AA2-46DD-8DDD-9AA46C0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14:cNvPr>
              <p14:cNvContentPartPr/>
              <p14:nvPr/>
            </p14:nvContentPartPr>
            <p14:xfrm>
              <a:off x="8001000" y="2843280"/>
              <a:ext cx="1433880" cy="123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640" y="2833920"/>
                <a:ext cx="145260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6276-89F8-402F-9DA4-C573CD4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6464-98E7-48EB-8AD3-DE822FE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7695972-4185-4AF9-9EA7-E93CA7F9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763628-0B58-4B3B-BC3E-A4BD49A1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0EE79C-C4EF-4640-B420-D26E2D48B1D6}"/>
                  </a:ext>
                </a:extLst>
              </p14:cNvPr>
              <p14:cNvContentPartPr/>
              <p14:nvPr/>
            </p14:nvContentPartPr>
            <p14:xfrm>
              <a:off x="880920" y="657360"/>
              <a:ext cx="9349200" cy="4924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0EE79C-C4EF-4640-B420-D26E2D48B1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560" y="648000"/>
                <a:ext cx="9367920" cy="49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FBE6-14BF-480C-9658-8225B6A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1545-0958-4348-BBA1-A02A7BA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D326-31A7-430E-9F30-79BA53AB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E6ED-9817-4001-A0F4-CFC267A2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105F-7BE5-44E5-AAB5-2F403DD4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B26B-C08A-46F9-A069-2406A8C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FB4C-A835-4BD8-8380-D39D10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59A2-0F9E-4B43-82C8-045AE51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homework, you will show that the </a:t>
                </a:r>
                <a:r>
                  <a:rPr lang="en-US" b="1" dirty="0"/>
                  <a:t>converse is not true!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A365-AE74-48FB-A955-24E7A6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7AC9-1BF2-47D0-B2E6-7F48EB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write transitions as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r>
                  <a:rPr lang="en-US" dirty="0"/>
                  <a:t> , or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Both notations are useful in different contexts, second is more readable</a:t>
                </a:r>
              </a:p>
              <a:p>
                <a:endParaRPr lang="en-US" dirty="0"/>
              </a:p>
              <a:p>
                <a:r>
                  <a:rPr lang="en-US" dirty="0"/>
                  <a:t>Semantics: </a:t>
                </a:r>
              </a:p>
              <a:p>
                <a:pPr lvl="1"/>
                <a:r>
                  <a:rPr lang="en-US" dirty="0"/>
                  <a:t>LTS starts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execution of the LTS is a finite or infinite sequence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if the current state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then the transition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executed nondeterministically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ABDB11-9EC8-47E4-848D-AC20A5E4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28CC-D08D-4FD3-A690-C9A2816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4356-694E-4259-B115-C51AEECB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r>
                  <a:rPr lang="en-US" dirty="0"/>
                  <a:t>In homework, you will show that the </a:t>
                </a:r>
                <a:r>
                  <a:rPr lang="en-US" b="1" dirty="0"/>
                  <a:t>converse is not true!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3128-03B7-4D00-8478-553926CF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FE2-2E03-4330-8B8D-2E576157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EC3C-FC93-4F4A-8D48-EBD46DD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B061-66AC-4551-9CD4-E51C13E2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2EA65-AF47-4F0C-BFA4-FF069590C6AF}"/>
                  </a:ext>
                </a:extLst>
              </p14:cNvPr>
              <p14:cNvContentPartPr/>
              <p14:nvPr/>
            </p14:nvContentPartPr>
            <p14:xfrm>
              <a:off x="1419120" y="2190600"/>
              <a:ext cx="7844400" cy="2934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2EA65-AF47-4F0C-BFA4-FF069590C6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760" y="2181240"/>
                <a:ext cx="7863120" cy="29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0D0B-FEE3-415F-BF2C-CAF7152D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29C1-5FF6-4E3F-95F9-498748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0B370E-F178-4A98-9C0C-04D35A04F9B5}"/>
                  </a:ext>
                </a:extLst>
              </p14:cNvPr>
              <p14:cNvContentPartPr/>
              <p14:nvPr/>
            </p14:nvContentPartPr>
            <p14:xfrm>
              <a:off x="1490760" y="233280"/>
              <a:ext cx="7539120" cy="191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0B370E-F178-4A98-9C0C-04D35A04F9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1400" y="223920"/>
                <a:ext cx="7557840" cy="19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C806-3207-452F-8AB6-74FD79BE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303-AE7F-44D3-8EA6-867F0F7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CB864C-D431-4ADA-B04B-7D7CD85592FA}"/>
                  </a:ext>
                </a:extLst>
              </p14:cNvPr>
              <p14:cNvContentPartPr/>
              <p14:nvPr/>
            </p14:nvContentPartPr>
            <p14:xfrm>
              <a:off x="880920" y="1285920"/>
              <a:ext cx="7296480" cy="3510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CB864C-D431-4ADA-B04B-7D7CD85592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560" y="1276560"/>
                <a:ext cx="731520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60B65158-0530-4425-B76A-3D5922BA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A4B8067-80E4-4AEF-A526-B69B7A3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FCA5001-1808-4A6C-8695-74CA006B58E1}"/>
                  </a:ext>
                </a:extLst>
              </p14:cNvPr>
              <p14:cNvContentPartPr/>
              <p14:nvPr/>
            </p14:nvContentPartPr>
            <p14:xfrm>
              <a:off x="195120" y="709560"/>
              <a:ext cx="11992320" cy="5567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FCA5001-1808-4A6C-8695-74CA006B58E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5760" y="700200"/>
                <a:ext cx="12011040" cy="55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11B2-7C2F-41AB-A3DC-717FF62B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C404-9E71-4B6D-87F7-BB39747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4DAE12-D379-46F1-A60C-3F6020CC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E5DF537-D992-45B6-9AC1-551E6B4C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0918E14-4641-490C-B97B-17DE4735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6AC54-06B4-4109-8865-446EC2B6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8F12ECE-AA92-4B71-A7BE-0F263ECD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78BCFF-ACA3-413E-8A87-1942CA2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385F-BBBB-4E72-ADF8-9CDB05BC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0067-944F-4D99-B8BB-6602B9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multiple initial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initial state is nondeterministically picked</a:t>
                </a:r>
              </a:p>
              <a:p>
                <a:r>
                  <a:rPr lang="en-US" dirty="0"/>
                  <a:t>Initial state set can be empty: LTS does not have any behavior in this case</a:t>
                </a:r>
              </a:p>
              <a:p>
                <a:r>
                  <a:rPr lang="en-US" dirty="0"/>
                  <a:t>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labeling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defines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means that the 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or satisfied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atomic proposition can be thought of as a Boolean feature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reason about </a:t>
                </a:r>
                <a:r>
                  <a:rPr lang="en-US" i="1" dirty="0"/>
                  <a:t>propositional logic </a:t>
                </a:r>
                <a:r>
                  <a:rPr lang="en-US" dirty="0"/>
                  <a:t>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(constructed over the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)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propositions labeling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89997C-CD6C-4873-B5DC-29BBBB35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Initial states &amp; Atomic propositions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9246-552D-4853-A656-3A3CA408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9D20-CD65-48E6-AD6C-AC555338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3EBB-0A30-49AC-93BB-E39356F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30D8-F0EF-4907-92EE-F616CB6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6A2226-1484-40F6-984A-A602576130D6}"/>
                  </a:ext>
                </a:extLst>
              </p14:cNvPr>
              <p14:cNvContentPartPr/>
              <p14:nvPr/>
            </p14:nvContentPartPr>
            <p14:xfrm>
              <a:off x="604800" y="3195720"/>
              <a:ext cx="8715600" cy="176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6A2226-1484-40F6-984A-A60257613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40" y="3186360"/>
                <a:ext cx="8734320" cy="17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917A-D84C-4C0E-9FD3-058D7CBD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3931-F2EE-461A-A3CC-5E659EB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14:cNvPr>
              <p14:cNvContentPartPr/>
              <p14:nvPr/>
            </p14:nvContentPartPr>
            <p14:xfrm>
              <a:off x="5824440" y="1500120"/>
              <a:ext cx="605160" cy="14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080" y="1490760"/>
                <a:ext cx="6238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0DD-86F7-45C6-9CFE-DF97B023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536-C96F-4C59-936E-D7BC137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7CD7AE-DC6B-497E-85D1-BE8A1F42B1F7}"/>
                  </a:ext>
                </a:extLst>
              </p14:cNvPr>
              <p14:cNvContentPartPr/>
              <p14:nvPr/>
            </p14:nvContentPartPr>
            <p14:xfrm>
              <a:off x="1114560" y="2719440"/>
              <a:ext cx="3548160" cy="2824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7CD7AE-DC6B-497E-85D1-BE8A1F42B1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200" y="2710080"/>
                <a:ext cx="3566880" cy="28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CF37-EAC8-43C7-B49F-AC284254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4FE8-47F9-43FF-ABBB-DDF04077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91E395-1A9F-4641-8F87-48E2CFA120CA}"/>
                  </a:ext>
                </a:extLst>
              </p14:cNvPr>
              <p14:cNvContentPartPr/>
              <p14:nvPr/>
            </p14:nvContentPartPr>
            <p14:xfrm>
              <a:off x="4338720" y="2590920"/>
              <a:ext cx="4148280" cy="681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91E395-1A9F-4641-8F87-48E2CFA120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9360" y="2581560"/>
                <a:ext cx="416700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DFBAD48-CD1E-4F1E-BB16-D9F711D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ECE73DF-2E35-40CC-AD7F-CB903D6B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14:cNvPr>
              <p14:cNvContentPartPr/>
              <p14:nvPr/>
            </p14:nvContentPartPr>
            <p14:xfrm>
              <a:off x="2500200" y="2048040"/>
              <a:ext cx="3029400" cy="3919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0840" y="2038680"/>
                <a:ext cx="304812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DA42A7A-911B-4A40-BB6B-AC02982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E66E8FE-D904-4B58-B186-5001123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14:cNvPr>
              <p14:cNvContentPartPr/>
              <p14:nvPr/>
            </p14:nvContentPartPr>
            <p14:xfrm>
              <a:off x="1233360" y="4048200"/>
              <a:ext cx="5815440" cy="376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4000" y="4038840"/>
                <a:ext cx="583416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C9D-5327-4F5A-901C-3FC109F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0D525-D37E-429C-AE8B-C58A5B76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3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32178" cy="369332"/>
              </a:xfrm>
              <a:prstGeom prst="rect">
                <a:avLst/>
              </a:prstGeom>
              <a:blipFill>
                <a:blip r:embed="rId4"/>
                <a:stretch>
                  <a:fillRect l="-5229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3F4910E-5AFB-4914-A5D6-0A000F88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9B86FF4-32AB-408C-8A22-DF53BB38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98A0EA7-6A15-4FC1-A2C7-FD233BBDFA2C}"/>
                  </a:ext>
                </a:extLst>
              </p14:cNvPr>
              <p14:cNvContentPartPr/>
              <p14:nvPr/>
            </p14:nvContentPartPr>
            <p14:xfrm>
              <a:off x="776160" y="1486080"/>
              <a:ext cx="7596720" cy="1181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98A0EA7-6A15-4FC1-A2C7-FD233BBDFA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800" y="1476720"/>
                <a:ext cx="7615440" cy="11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7AC463-1858-4FBE-ACC1-36F6A939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BECE100-0B18-41F6-97E2-FC917A7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8BE4C0-0A43-4CBF-BB11-C1379A9F37BB}"/>
                  </a:ext>
                </a:extLst>
              </p14:cNvPr>
              <p14:cNvContentPartPr/>
              <p14:nvPr/>
            </p14:nvContentPartPr>
            <p14:xfrm>
              <a:off x="5977080" y="895320"/>
              <a:ext cx="5410440" cy="3343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8BE4C0-0A43-4CBF-BB11-C1379A9F37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7720" y="885960"/>
                <a:ext cx="5429160" cy="33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</a:t>
                </a:r>
                <a:r>
                  <a:rPr lang="en-US" dirty="0" err="1"/>
                  <a:t>refinment</a:t>
                </a:r>
                <a:r>
                  <a:rPr lang="en-US" dirty="0"/>
                  <a:t>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D827-8313-40E8-BE11-7A92C474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3F15-5F5A-4A56-B6E3-6369ED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14:cNvPr>
              <p14:cNvContentPartPr/>
              <p14:nvPr/>
            </p14:nvContentPartPr>
            <p14:xfrm>
              <a:off x="7453440" y="276120"/>
              <a:ext cx="4072320" cy="4315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080" y="266760"/>
                <a:ext cx="4091040" cy="4334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B42-99DC-4E36-9FAA-ACBDECB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D2DD-CD19-4FE1-9B96-CDF0A61F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A5D80C-249C-4AB5-8238-29B2F1788F63}"/>
                  </a:ext>
                </a:extLst>
              </p14:cNvPr>
              <p14:cNvContentPartPr/>
              <p14:nvPr/>
            </p14:nvContentPartPr>
            <p14:xfrm>
              <a:off x="2971800" y="2085840"/>
              <a:ext cx="3429360" cy="1505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A5D80C-249C-4AB5-8238-29B2F1788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440" y="2076480"/>
                <a:ext cx="3448080" cy="15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30AE-B511-4708-AB3D-F5E5F96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449C5-62E5-47A7-9B9F-353659A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1900FE-89DA-4685-AC3C-D53593775534}"/>
                  </a:ext>
                </a:extLst>
              </p14:cNvPr>
              <p14:cNvContentPartPr/>
              <p14:nvPr/>
            </p14:nvContentPartPr>
            <p14:xfrm>
              <a:off x="4419720" y="1438200"/>
              <a:ext cx="6834600" cy="2905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1900FE-89DA-4685-AC3C-D535937755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360" y="1428840"/>
                <a:ext cx="6853320" cy="29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to do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FB8A-A107-46AB-BB85-6C59E378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8C74-B3FB-4340-81D7-ECB0B2F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390E3D-0005-4231-876E-18327241DC6B}"/>
                  </a:ext>
                </a:extLst>
              </p14:cNvPr>
              <p14:cNvContentPartPr/>
              <p14:nvPr/>
            </p14:nvContentPartPr>
            <p14:xfrm>
              <a:off x="1095480" y="1747800"/>
              <a:ext cx="2991240" cy="2038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390E3D-0005-4231-876E-18327241DC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20" y="1738440"/>
                <a:ext cx="3009960" cy="20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b="0" dirty="0"/>
                  <a:t> : represents a disjoint union of the state-spaces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iff</a:t>
                </a:r>
                <a:r>
                  <a:rPr lang="en-US" dirty="0"/>
                  <a:t> for every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v.v.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Checking if two LTS are </a:t>
                </a:r>
                <a:r>
                  <a:rPr lang="en-US" dirty="0" err="1"/>
                  <a:t>bisimilar</a:t>
                </a:r>
                <a:r>
                  <a:rPr lang="en-US" dirty="0"/>
                  <a:t> reduces to checking if in the quotient of the “disjoint union LTS”, initial states are </a:t>
                </a:r>
                <a:r>
                  <a:rPr lang="en-US" dirty="0" err="1"/>
                  <a:t>bisimilar</a:t>
                </a:r>
                <a:endParaRPr lang="en-US" dirty="0"/>
              </a:p>
              <a:p>
                <a:r>
                  <a:rPr lang="en-US" dirty="0"/>
                  <a:t>Checking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 complexity: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number of edges in the state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FA1E-076A-46F3-A409-80E2374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EC1BA-1A29-464D-85A3-9C34184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17BDA-A976-48F0-A5B8-3119F0C7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Checking of Transition Systems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A85195-3C28-4182-9F90-5B11B3E429AB}"/>
                  </a:ext>
                </a:extLst>
              </p14:cNvPr>
              <p14:cNvContentPartPr/>
              <p14:nvPr/>
            </p14:nvContentPartPr>
            <p14:xfrm>
              <a:off x="252360" y="2286000"/>
              <a:ext cx="11706480" cy="2848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A85195-3C28-4182-9F90-5B11B3E429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00" y="2276640"/>
                <a:ext cx="11725200" cy="28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305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of checking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PSPACE-complete</a:t>
                </a:r>
              </a:p>
              <a:p>
                <a:endParaRPr lang="en-US" dirty="0"/>
              </a:p>
              <a:p>
                <a:r>
                  <a:rPr lang="en-US" dirty="0"/>
                  <a:t>Proof?</a:t>
                </a:r>
              </a:p>
              <a:p>
                <a:pPr lvl="1"/>
                <a:r>
                  <a:rPr lang="en-US" dirty="0"/>
                  <a:t>Prove problem is in PSPACE</a:t>
                </a:r>
              </a:p>
              <a:p>
                <a:pPr lvl="1"/>
                <a:r>
                  <a:rPr lang="en-US" dirty="0"/>
                  <a:t>Prove problem is PSPACE-hard</a:t>
                </a:r>
              </a:p>
              <a:p>
                <a:pPr lvl="1"/>
                <a:r>
                  <a:rPr lang="en-US" dirty="0"/>
                  <a:t>PSPACE &amp; PSPACE-hard = PSPACE-complete</a:t>
                </a:r>
              </a:p>
              <a:p>
                <a:endParaRPr lang="en-US" dirty="0"/>
              </a:p>
              <a:p>
                <a:r>
                  <a:rPr lang="en-US" dirty="0"/>
                  <a:t>PSPACE = polynomial space: all decision problems that can be solved by a Turing machine using a polynomial amount of space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9E4E5-2435-4ADA-8FF8-BF92CB93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95F9-584B-431C-88DC-9F1356D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C1AC3-E0AD-4FBD-82D2-143F1AA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checking trace equivalence?</a:t>
            </a:r>
          </a:p>
        </p:txBody>
      </p:sp>
    </p:spTree>
    <p:extLst>
      <p:ext uri="{BB962C8B-B14F-4D97-AF65-F5344CB8AC3E}">
        <p14:creationId xmlns:p14="http://schemas.microsoft.com/office/powerpoint/2010/main" val="695333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31F8A-841E-4FC4-BA1A-06670D51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D73B-87E9-4F55-87ED-6CEC3DD6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7CBD90-17F8-4206-91B1-13BF59E4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 and their relationships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EF7A3B-8FF9-4187-8124-19008F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81" y="2064192"/>
            <a:ext cx="5129199" cy="176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C6DDC-FA15-4DAE-BABA-4AFF3021474F}"/>
              </a:ext>
            </a:extLst>
          </p:cNvPr>
          <p:cNvSpPr txBox="1"/>
          <p:nvPr/>
        </p:nvSpPr>
        <p:spPr>
          <a:xfrm>
            <a:off x="5957966" y="851011"/>
            <a:ext cx="5395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 = Nondeterministic </a:t>
            </a:r>
            <a:r>
              <a:rPr lang="en-US" sz="2000" dirty="0" err="1"/>
              <a:t>Logspace</a:t>
            </a:r>
            <a:endParaRPr lang="en-US" sz="2000" dirty="0"/>
          </a:p>
          <a:p>
            <a:r>
              <a:rPr lang="en-US" sz="2000" dirty="0"/>
              <a:t>P = Polynomial Time</a:t>
            </a:r>
          </a:p>
          <a:p>
            <a:r>
              <a:rPr lang="en-US" sz="2000" dirty="0"/>
              <a:t>NP = Nondeterministic Polynomial Time</a:t>
            </a:r>
          </a:p>
          <a:p>
            <a:r>
              <a:rPr lang="en-US" sz="2000" dirty="0"/>
              <a:t>PH = Union of all classes in the Polynomial Hierarchy</a:t>
            </a:r>
          </a:p>
          <a:p>
            <a:r>
              <a:rPr lang="en-US" sz="2000" dirty="0"/>
              <a:t>PSPACE = Polynomial Space</a:t>
            </a:r>
          </a:p>
          <a:p>
            <a:r>
              <a:rPr lang="en-US" sz="2000" dirty="0"/>
              <a:t>EXPTIME = Exponential Time</a:t>
            </a:r>
          </a:p>
          <a:p>
            <a:r>
              <a:rPr lang="en-US" sz="2000" dirty="0"/>
              <a:t>EXPSPACE = EXPSPACE</a:t>
            </a:r>
          </a:p>
          <a:p>
            <a:endParaRPr lang="en-US" sz="2000" dirty="0"/>
          </a:p>
          <a:p>
            <a:r>
              <a:rPr lang="en-US" sz="2000" dirty="0"/>
              <a:t>From third line, in both first and second line, one of the containments must be strict, but it not know which. It is widely believed they are all strict!</a:t>
            </a:r>
          </a:p>
          <a:p>
            <a:endParaRPr lang="en-US" sz="2000" dirty="0"/>
          </a:p>
          <a:p>
            <a:r>
              <a:rPr lang="en-US" sz="2000" dirty="0"/>
              <a:t>Shows NPSPACE = PSPACE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/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Savitch’s Theorem: NSPACE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DSPACE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blipFill>
                <a:blip r:embed="rId4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21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NLOGSPACE-complete: </a:t>
                </a:r>
              </a:p>
              <a:p>
                <a:pPr lvl="1"/>
                <a:r>
                  <a:rPr lang="en-US" sz="2000" dirty="0"/>
                  <a:t>ST-connectivity : For nodes S and T in a directed graph, is T reachable from S</a:t>
                </a:r>
              </a:p>
              <a:p>
                <a:pPr lvl="1"/>
                <a:r>
                  <a:rPr lang="en-US" sz="2000" dirty="0"/>
                  <a:t>2-SAT: given a propositional formula in CNF in which each clause is a disjunction of at most two literals.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∧…(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∨¬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P-complete:</a:t>
                </a:r>
              </a:p>
              <a:p>
                <a:pPr lvl="1"/>
                <a:r>
                  <a:rPr lang="en-US" sz="2000" dirty="0"/>
                  <a:t>Satisfiability of a set of Horn clauses (at most one literal in a clause is not negated)</a:t>
                </a:r>
              </a:p>
              <a:p>
                <a:pPr lvl="1"/>
                <a:r>
                  <a:rPr lang="en-US" sz="2000" dirty="0"/>
                  <a:t>Reachability on graphs with AND-OR nodes</a:t>
                </a:r>
              </a:p>
              <a:p>
                <a:r>
                  <a:rPr lang="en-US" sz="2000" dirty="0"/>
                  <a:t>NP-complete:</a:t>
                </a:r>
              </a:p>
              <a:p>
                <a:pPr lvl="1"/>
                <a:r>
                  <a:rPr lang="en-US" sz="2000" dirty="0"/>
                  <a:t>3-SAT: Each clause has at most 3 literals</a:t>
                </a:r>
              </a:p>
              <a:p>
                <a:pPr lvl="1"/>
                <a:r>
                  <a:rPr lang="en-US" sz="2000" dirty="0"/>
                  <a:t>Graph isomorphism </a:t>
                </a:r>
              </a:p>
              <a:p>
                <a:r>
                  <a:rPr lang="en-US" sz="2000" dirty="0"/>
                  <a:t>PSPACE-complete:</a:t>
                </a:r>
              </a:p>
              <a:p>
                <a:pPr lvl="1"/>
                <a:r>
                  <a:rPr lang="en-US" sz="2000" dirty="0"/>
                  <a:t>Satisfiability for Quantified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∃,∀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 propositional logic formula, Equivalence of two NFAs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63A1-369D-4471-8E40-7763A26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904B-7AE1-4514-864D-783DCD7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302C2-64CD-4F6D-A913-A940200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problems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14061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Membership in PSPACE by a polynomial reduction from the trace equivalence to equivalence checking for NFAs</a:t>
                </a:r>
              </a:p>
              <a:p>
                <a:endParaRPr lang="en-US" dirty="0"/>
              </a:p>
              <a:p>
                <a:r>
                  <a:rPr lang="en-US" dirty="0"/>
                  <a:t>Define NFA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every string accepted by the NFA is a valid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s.t.</a:t>
                </a:r>
                <a:r>
                  <a:rPr lang="en-US" dirty="0"/>
                  <a:t> NFA is polynomial in size of the TS) [Left as an exercise] </a:t>
                </a:r>
              </a:p>
              <a:p>
                <a:r>
                  <a:rPr lang="en-US" dirty="0"/>
                  <a:t>If you can check equivalence of NFAs, you can check equivalence of TSs </a:t>
                </a:r>
              </a:p>
              <a:p>
                <a:endParaRPr lang="en-US" dirty="0"/>
              </a:p>
              <a:p>
                <a:r>
                  <a:rPr lang="en-US" dirty="0"/>
                  <a:t>Proves that trace equivalence is in PSPACE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3ACC-34A6-4729-8E01-D49BDDF1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34A1-A20D-47B8-82B2-03A1D52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0A86BE-1AD6-4CB4-A74F-D60A73C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is in PSPACE</a:t>
            </a:r>
          </a:p>
        </p:txBody>
      </p:sp>
    </p:spTree>
    <p:extLst>
      <p:ext uri="{BB962C8B-B14F-4D97-AF65-F5344CB8AC3E}">
        <p14:creationId xmlns:p14="http://schemas.microsoft.com/office/powerpoint/2010/main" val="1625019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7E07E-F80C-4FE9-9EBE-468EAC4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reduction from language-equivalence of NFAs to trace equivalence</a:t>
            </a:r>
          </a:p>
          <a:p>
            <a:r>
              <a:rPr lang="en-US" dirty="0"/>
              <a:t>Note the direction is opposite! </a:t>
            </a:r>
          </a:p>
          <a:p>
            <a:r>
              <a:rPr lang="en-US" dirty="0"/>
              <a:t>If you have an algorithm for trace equivalence, the same algorithm can be used to solve language equivalence of NFAs  [Previous slide was the converse </a:t>
            </a:r>
            <a:r>
              <a:rPr lang="en-US" dirty="0" err="1"/>
              <a:t>stmt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Main idea: Map NFA to a TS [Details left as an exercise]</a:t>
            </a:r>
          </a:p>
          <a:p>
            <a:pPr lvl="1"/>
            <a:r>
              <a:rPr lang="en-US" dirty="0"/>
              <a:t>States of the TS are roughly the Cartesian product of the states of the NFA and its input alphabet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1C87-D117-4152-BE3A-15FEF7B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780D1-9E0A-45D4-A56F-67662A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F4009-D873-48A8-BF16-2CFE940B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PSPACE-hardness</a:t>
            </a:r>
          </a:p>
        </p:txBody>
      </p:sp>
    </p:spTree>
    <p:extLst>
      <p:ext uri="{BB962C8B-B14F-4D97-AF65-F5344CB8AC3E}">
        <p14:creationId xmlns:p14="http://schemas.microsoft.com/office/powerpoint/2010/main" val="497605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relations: </a:t>
                </a:r>
                <a:r>
                  <a:rPr lang="en-US" i="1" dirty="0"/>
                  <a:t>preorders </a:t>
                </a:r>
                <a:r>
                  <a:rPr lang="en-US" dirty="0"/>
                  <a:t>on the state-space</a:t>
                </a:r>
              </a:p>
              <a:p>
                <a:r>
                  <a:rPr lang="en-US" dirty="0"/>
                  <a:t>Requires that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mimic all stepwise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; </a:t>
                </a:r>
                <a:r>
                  <a:rPr lang="en-US" b="1" i="1" dirty="0"/>
                  <a:t>but not vice versa</a:t>
                </a:r>
                <a:endParaRPr lang="en-US" b="1" dirty="0"/>
              </a:p>
              <a:p>
                <a:r>
                  <a:rPr lang="en-US" dirty="0"/>
                  <a:t>Simulation relations are used in verification to show that one system (the “concrete” system) correctly implements the abstract system</a:t>
                </a:r>
              </a:p>
              <a:p>
                <a:r>
                  <a:rPr lang="en-US" dirty="0"/>
                  <a:t>Simulation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also induces an equivalence (coarser than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21FC-6405-4912-8CB4-AB7F1107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36351-E42C-4F82-A6C5-848A76BC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265D8-E792-4888-8F69-A03E2CA0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135819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set of direct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-successors: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-predecessors: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099FF2-BF9E-47A2-8282-17031F7F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Successors and Predecessors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FE44-832B-4113-8486-B437EFFB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8AC5-5CFD-43EB-A06B-EDFF574C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24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Simulation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742950" lvl="1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∃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: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𝒮</m:t>
                        </m:r>
                      </m:e>
                    </m:d>
                  </m:oMath>
                </a14:m>
                <a:endParaRPr lang="en-US" sz="2800" b="0" dirty="0">
                  <a:sym typeface="Wingdings" panose="05000000000000000000" pitchFamily="2" charset="2"/>
                </a:endParaRPr>
              </a:p>
              <a:p>
                <a:pPr marL="742950" lvl="1" indent="-514350">
                  <a:buFont typeface="+mj-lt"/>
                  <a:buAutoNum type="alphaUcPeriod"/>
                </a:pPr>
                <a:r>
                  <a:rPr lang="en-US" sz="2800" dirty="0"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𝒮</m:t>
                    </m:r>
                  </m:oMath>
                </a14:m>
                <a:r>
                  <a:rPr lang="en-US" sz="2800" dirty="0"/>
                  <a:t> it holds that:</a:t>
                </a:r>
              </a:p>
              <a:p>
                <a:pPr marL="12001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200150" lvl="2" indent="-514350">
                  <a:buFont typeface="+mj-lt"/>
                  <a:buAutoNum type="arabicPeriod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simulated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simulates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marL="342900" indent="-342900"/>
                <a:r>
                  <a:rPr lang="en-US" sz="3000" dirty="0"/>
                  <a:t>In English:</a:t>
                </a:r>
              </a:p>
              <a:p>
                <a:pPr marL="571500" lvl="1" indent="-342900"/>
                <a:r>
                  <a:rPr lang="en-US" dirty="0"/>
                  <a:t>For each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there is an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the same label</a:t>
                </a:r>
              </a:p>
              <a:p>
                <a:pPr marL="571500" lvl="1" indent="-342900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/>
                <a:endParaRPr lang="en-US" sz="3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8FF24-7E14-429B-B0E4-90B7B80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5C81-AFC5-4D24-8028-655A8757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B5624-95FB-4ACC-AF77-186393F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: formal definition</a:t>
            </a:r>
          </a:p>
        </p:txBody>
      </p:sp>
    </p:spTree>
    <p:extLst>
      <p:ext uri="{BB962C8B-B14F-4D97-AF65-F5344CB8AC3E}">
        <p14:creationId xmlns:p14="http://schemas.microsoft.com/office/powerpoint/2010/main" val="3331094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/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every path “upstairs,” there is a path “downstairs”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every path in the “concrete” LTS has a corresponding path in the “abstract” LTS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Note: similar states have the same labels!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blipFill>
                <a:blip r:embed="rId3"/>
                <a:stretch>
                  <a:fillRect l="-2015" t="-1155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2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9EE49-48EE-460F-B71D-4FE6547A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157530"/>
          </a:xfrm>
        </p:spPr>
        <p:txBody>
          <a:bodyPr/>
          <a:lstStyle/>
          <a:p>
            <a:r>
              <a:rPr lang="en-US" dirty="0"/>
              <a:t>Simulation order is not symmetric!</a:t>
            </a:r>
          </a:p>
          <a:p>
            <a:r>
              <a:rPr lang="en-US" dirty="0"/>
              <a:t>If you add symmetric part : you get a </a:t>
            </a:r>
            <a:r>
              <a:rPr lang="en-US" dirty="0" err="1"/>
              <a:t>bisimulation</a:t>
            </a:r>
            <a:r>
              <a:rPr lang="en-US" dirty="0"/>
              <a:t> equivalence 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E913-884A-44E5-B485-8A2C956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8234-D651-4539-94CE-DEB9003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B6118-88F1-4FE7-80D5-817C02D9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vs. </a:t>
            </a:r>
            <a:r>
              <a:rPr lang="en-US" dirty="0" err="1"/>
              <a:t>bisimulation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D5BA2E-748C-47A1-8E42-A1731A6B241A}"/>
              </a:ext>
            </a:extLst>
          </p:cNvPr>
          <p:cNvGrpSpPr/>
          <p:nvPr/>
        </p:nvGrpSpPr>
        <p:grpSpPr>
          <a:xfrm>
            <a:off x="56747" y="2073598"/>
            <a:ext cx="6132906" cy="3489335"/>
            <a:chOff x="2912073" y="2612111"/>
            <a:chExt cx="6132906" cy="34893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10E19-30DA-4A23-8C61-6F3F4DE81963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C6D02FB-42E8-467A-BE51-098748A657B8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D059997-15AE-40D3-BDB5-4A07CD5D7D88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E52B97-87B3-4E5A-8042-4ED4DD9F48BB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6B6C487-4880-45B6-999A-129413059174}"/>
                  </a:ext>
                </a:extLst>
              </p:cNvPr>
              <p:cNvCxnSpPr>
                <a:cxnSpLocks/>
                <a:stCxn id="55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A01773D-449A-4ACA-8F2F-9833BA7D98FC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87A726-8A10-40D1-A7DE-F5CB28B756CE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472D72-4505-4FBB-818D-9A837E8D84D0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0703ED06-8245-475C-8617-BD517D01F55F}"/>
                  </a:ext>
                </a:extLst>
              </p:cNvPr>
              <p:cNvCxnSpPr>
                <a:cxnSpLocks/>
                <a:stCxn id="65" idx="4"/>
                <a:endCxn id="55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C88DD69-117D-4319-951A-B899D211F23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14">
                <a:extLst>
                  <a:ext uri="{FF2B5EF4-FFF2-40B4-BE49-F238E27FC236}">
                    <a16:creationId xmlns:a16="http://schemas.microsoft.com/office/drawing/2014/main" id="{76CE2537-2C5C-4DC1-ADA0-3E13DF1946B8}"/>
                  </a:ext>
                </a:extLst>
              </p:cNvPr>
              <p:cNvCxnSpPr>
                <a:cxnSpLocks/>
                <a:endCxn id="55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D4A7D-EB18-4B79-83F7-89F391C34332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E1B754-EE6D-4FEE-A5A7-F5CCAF410D75}"/>
              </a:ext>
            </a:extLst>
          </p:cNvPr>
          <p:cNvGrpSpPr/>
          <p:nvPr/>
        </p:nvGrpSpPr>
        <p:grpSpPr>
          <a:xfrm>
            <a:off x="6643995" y="3102884"/>
            <a:ext cx="5252250" cy="1185562"/>
            <a:chOff x="3450226" y="4364859"/>
            <a:chExt cx="5252250" cy="11855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79FAF0-21F5-49AE-96FF-A02A52A4993B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16C1FB-D573-4806-A2F8-F0DFA4F1DDE2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CC4EF-AAD1-4A1E-8C07-4DC444469AA5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74BB8A-3A93-4ED4-93FF-7A3A6B17AA3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2DEE81-27CC-44C3-AF25-9E4784BAA23D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FD604E-BE07-48F2-A6D9-E2317C88E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D99C149E-B944-4EF1-951B-4F8F4DA16ACB}"/>
                </a:ext>
              </a:extLst>
            </p:cNvPr>
            <p:cNvCxnSpPr>
              <a:cxnSpLocks/>
              <a:stCxn id="40" idx="4"/>
              <a:endCxn id="39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0">
              <a:extLst>
                <a:ext uri="{FF2B5EF4-FFF2-40B4-BE49-F238E27FC236}">
                  <a16:creationId xmlns:a16="http://schemas.microsoft.com/office/drawing/2014/main" id="{235F08C2-F621-4419-9DFD-1E2E9B14766B}"/>
                </a:ext>
              </a:extLst>
            </p:cNvPr>
            <p:cNvCxnSpPr>
              <a:cxnSpLocks/>
              <a:stCxn id="41" idx="4"/>
              <a:endCxn id="39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55">
              <a:extLst>
                <a:ext uri="{FF2B5EF4-FFF2-40B4-BE49-F238E27FC236}">
                  <a16:creationId xmlns:a16="http://schemas.microsoft.com/office/drawing/2014/main" id="{B3A956BF-38A4-44DB-AA2B-746603CB3013}"/>
                </a:ext>
              </a:extLst>
            </p:cNvPr>
            <p:cNvCxnSpPr>
              <a:cxnSpLocks/>
              <a:stCxn id="40" idx="7"/>
              <a:endCxn id="40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2EF05C9-ABE1-4DAC-BFEC-B3F58E746CEA}"/>
              </a:ext>
            </a:extLst>
          </p:cNvPr>
          <p:cNvSpPr txBox="1"/>
          <p:nvPr/>
        </p:nvSpPr>
        <p:spPr>
          <a:xfrm>
            <a:off x="3694065" y="5222400"/>
            <a:ext cx="54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above relation a </a:t>
            </a:r>
            <a:r>
              <a:rPr lang="en-US" sz="2800" dirty="0" err="1"/>
              <a:t>bisimulation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8589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yes, </a:t>
            </a:r>
            <a:r>
              <a:rPr lang="en-US" dirty="0" err="1"/>
              <a:t>Bisimulation</a:t>
            </a:r>
            <a:r>
              <a:rPr lang="en-US" dirty="0"/>
              <a:t>: 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4250266" y="146040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DC8D274-8A12-4693-89DE-F55819D8EC46}"/>
              </a:ext>
            </a:extLst>
          </p:cNvPr>
          <p:cNvGrpSpPr/>
          <p:nvPr/>
        </p:nvGrpSpPr>
        <p:grpSpPr>
          <a:xfrm>
            <a:off x="4250266" y="3904332"/>
            <a:ext cx="5252250" cy="1185562"/>
            <a:chOff x="3450226" y="4364859"/>
            <a:chExt cx="5252250" cy="11855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8AAEF6-0037-4205-A062-A9E4CC65FDF3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4A81AC-E316-4781-B73B-AD45386F43A1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A1F919-505C-43A5-B480-229C12BAAE44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927253-A517-4117-9DF3-839122299295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A077B0-6651-40B5-A461-795A908100E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547378F-D3C2-4A1A-9C63-BAC372799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55">
              <a:extLst>
                <a:ext uri="{FF2B5EF4-FFF2-40B4-BE49-F238E27FC236}">
                  <a16:creationId xmlns:a16="http://schemas.microsoft.com/office/drawing/2014/main" id="{1431AD39-AFBC-4909-89AB-293B01A05A56}"/>
                </a:ext>
              </a:extLst>
            </p:cNvPr>
            <p:cNvCxnSpPr>
              <a:cxnSpLocks/>
              <a:stCxn id="48" idx="4"/>
              <a:endCxn id="46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AE3E6A-AD64-4A60-8C88-C31682D34723}"/>
                </a:ext>
              </a:extLst>
            </p:cNvPr>
            <p:cNvCxnSpPr>
              <a:cxnSpLocks/>
              <a:stCxn id="49" idx="4"/>
              <a:endCxn id="46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5">
              <a:extLst>
                <a:ext uri="{FF2B5EF4-FFF2-40B4-BE49-F238E27FC236}">
                  <a16:creationId xmlns:a16="http://schemas.microsoft.com/office/drawing/2014/main" id="{C9A6C13B-0040-4600-8F64-A4D04F0DB3D2}"/>
                </a:ext>
              </a:extLst>
            </p:cNvPr>
            <p:cNvCxnSpPr>
              <a:cxnSpLocks/>
              <a:stCxn id="48" idx="7"/>
              <a:endCxn id="48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/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consider the symmetric condition of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bisimulation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blipFill>
                <a:blip r:embed="rId17"/>
                <a:stretch>
                  <a:fillRect l="-1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/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𝑏𝑙𝑢𝑒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blipFill>
                <a:blip r:embed="rId18"/>
                <a:stretch>
                  <a:fillRect l="-78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728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reflexive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dirty="0"/>
                  <a:t>is transitive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an equivalence relation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symmetric!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1418D-3A64-480E-8EA1-069BF21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47AF-2CDD-418C-B1FA-B84C6BAF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: a preorder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53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 is not an equivalence relation, it is a pre-order</a:t>
                </a:r>
              </a:p>
              <a:p>
                <a:r>
                  <a:rPr lang="en-US" dirty="0"/>
                  <a:t>Pre-orders induce equivalences!</a:t>
                </a:r>
              </a:p>
              <a:p>
                <a:r>
                  <a:rPr lang="en-US" dirty="0"/>
                  <a:t>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 ∪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[This is not the same as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</a:t>
                </a:r>
                <a:r>
                  <a:rPr lang="en-US" dirty="0" err="1">
                    <a:solidFill>
                      <a:srgbClr val="C00000"/>
                    </a:solidFill>
                  </a:rPr>
                  <a:t>bisimilar</a:t>
                </a:r>
                <a:r>
                  <a:rPr lang="en-US" dirty="0">
                    <a:solidFill>
                      <a:srgbClr val="C00000"/>
                    </a:solidFill>
                  </a:rPr>
                  <a:t>!]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33E98-58A2-419E-B2D6-0AB7B433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F09E-8D68-4DC1-B8BD-6F0BF0D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DE555-4558-459A-A152-AB88BE8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equivalence</a:t>
            </a:r>
          </a:p>
        </p:txBody>
      </p:sp>
    </p:spTree>
    <p:extLst>
      <p:ext uri="{BB962C8B-B14F-4D97-AF65-F5344CB8AC3E}">
        <p14:creationId xmlns:p14="http://schemas.microsoft.com/office/powerpoint/2010/main" val="3174226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LTSs that are simulation-equivalent but not </a:t>
            </a:r>
            <a:r>
              <a:rPr lang="en-US" dirty="0" err="1"/>
              <a:t>bisimulation</a:t>
            </a:r>
            <a:r>
              <a:rPr lang="en-US" dirty="0"/>
              <a:t>-equivalent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3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/≅</m:t>
                    </m:r>
                  </m:oMath>
                </a14:m>
                <a:r>
                  <a:rPr lang="en-US" dirty="0"/>
                  <a:t>  in the same way as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LTS is simulation-equivalent to its simulation-quotient system</a:t>
                </a:r>
              </a:p>
              <a:p>
                <a:endParaRPr lang="en-US" dirty="0"/>
              </a:p>
              <a:p>
                <a:r>
                  <a:rPr lang="en-US" dirty="0"/>
                  <a:t>In general LTS is not </a:t>
                </a:r>
                <a:r>
                  <a:rPr lang="en-US" i="1" dirty="0" err="1"/>
                  <a:t>bisimulation</a:t>
                </a:r>
                <a:r>
                  <a:rPr lang="en-US" i="1" dirty="0"/>
                  <a:t>-equivalent </a:t>
                </a:r>
                <a:r>
                  <a:rPr lang="en-US" dirty="0"/>
                  <a:t>to its simulation-quotient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is a finer relation than simulation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implies simulation but the converse is not true in general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BE7DB-F6FA-49D7-8E0A-B25F81C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08101-D1E6-46F7-8AB2-60B6AA0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1DCB9-1BA4-472F-BD52-35970779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Quotient</a:t>
            </a:r>
          </a:p>
        </p:txBody>
      </p:sp>
    </p:spTree>
    <p:extLst>
      <p:ext uri="{BB962C8B-B14F-4D97-AF65-F5344CB8AC3E}">
        <p14:creationId xmlns:p14="http://schemas.microsoft.com/office/powerpoint/2010/main" val="1081581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r>
                  <a:rPr lang="en-US" dirty="0"/>
                  <a:t>Simulation order implies every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“lifted” to a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has the same label</a:t>
                </a:r>
              </a:p>
              <a:p>
                <a:endParaRPr lang="en-US" dirty="0"/>
              </a:p>
              <a:p>
                <a:r>
                  <a:rPr lang="en-US" dirty="0"/>
                  <a:t>This is also true for infinite traces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have terminal states</a:t>
                </a:r>
              </a:p>
              <a:p>
                <a:endParaRPr lang="en-US" dirty="0"/>
              </a:p>
              <a:p>
                <a:r>
                  <a:rPr lang="en-US" dirty="0"/>
                  <a:t>Above result also implies that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79FDA-A733-45E8-B0FC-B66B57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8A2D-CF23-48A6-A4C0-E9A6D66B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2BB13-F2D7-40C4-8045-6B54122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Finite Trace Inclusion</a:t>
            </a:r>
          </a:p>
        </p:txBody>
      </p:sp>
    </p:spTree>
    <p:extLst>
      <p:ext uri="{BB962C8B-B14F-4D97-AF65-F5344CB8AC3E}">
        <p14:creationId xmlns:p14="http://schemas.microsoft.com/office/powerpoint/2010/main" val="2703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a set of “abstract”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abstraction function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Abstraction functions help define </a:t>
                </a:r>
                <a:r>
                  <a:rPr lang="en-US" i="1" dirty="0"/>
                  <a:t>abstract </a:t>
                </a:r>
                <a:r>
                  <a:rPr lang="en-US" dirty="0"/>
                  <a:t>transition relations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defined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920AC-26E9-4B4D-AAC7-F6EFAAEB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629B-A08B-4D06-8A11-335637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0D68C6-65EB-442C-9E82-514FA5B1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1822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action-deterministic if: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deterministic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(Number of initial states labeled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at most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 Number of successors with the same atomic proposition label is at most 1)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00E38E3-FAC9-45D0-B6DD-84CAB72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Deterministic Transition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F919-79CC-42C2-8812-DD11C06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497F-AEAA-484A-AF38-BA1A5155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73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𝑔𝑟𝑒𝑒𝑛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&lt;1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≤3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𝑦𝑒𝑙𝑙𝑜𝑤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&gt;3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/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Caveat: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blipFill>
                <a:blip r:embed="rId17"/>
                <a:stretch>
                  <a:fillRect l="-3759" t="-11111" b="-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948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model “internal steps” that do not affect labels</a:t>
                </a:r>
              </a:p>
              <a:p>
                <a:r>
                  <a:rPr lang="en-US" dirty="0"/>
                  <a:t>Stutter step: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stutter step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stutter-equivalent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there exists an infinite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natural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57B0A-0BDA-47D2-9E9B-5A74CD9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3BBE-B19D-45E4-999F-7F9F66E5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E9A5E-6CD9-47AA-91ED-370090B4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Equivalences</a:t>
            </a:r>
          </a:p>
        </p:txBody>
      </p:sp>
    </p:spTree>
    <p:extLst>
      <p:ext uri="{BB962C8B-B14F-4D97-AF65-F5344CB8AC3E}">
        <p14:creationId xmlns:p14="http://schemas.microsoft.com/office/powerpoint/2010/main" val="2507813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AE280-6D3D-43A4-9A46-F9ACE9CBB60B}"/>
              </a:ext>
            </a:extLst>
          </p:cNvPr>
          <p:cNvCxnSpPr>
            <a:cxnSpLocks/>
          </p:cNvCxnSpPr>
          <p:nvPr/>
        </p:nvCxnSpPr>
        <p:spPr>
          <a:xfrm>
            <a:off x="4124078" y="579290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C7A18-7AC0-4F82-96A6-0E275B5D190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36905" y="503543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stutter trace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Basically: stutter equivalence allows you to treat as equivalent sequences of the same labels where the number is different, but pattern is the same</a:t>
                </a:r>
              </a:p>
              <a:p>
                <a:r>
                  <a:rPr lang="en-US" dirty="0"/>
                  <a:t>There is also a notion of stuttering/stutter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transitions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, then there is some path that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all states along the path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&amp; v.v.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2B3AB-D133-47C1-A989-410E4BA8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E6EC8-3605-4781-982E-D37145D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45D56-DFD2-41F0-A464-F1F4E0E2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equivalent transition systems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C2E29-389D-4036-84A4-1FF317AAC563}"/>
              </a:ext>
            </a:extLst>
          </p:cNvPr>
          <p:cNvSpPr/>
          <p:nvPr/>
        </p:nvSpPr>
        <p:spPr>
          <a:xfrm>
            <a:off x="4136905" y="4958479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8E4EB-2D30-4205-BE91-DE32DFBE3551}"/>
              </a:ext>
            </a:extLst>
          </p:cNvPr>
          <p:cNvSpPr/>
          <p:nvPr/>
        </p:nvSpPr>
        <p:spPr>
          <a:xfrm>
            <a:off x="4805352" y="4968190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B0B22E-BE28-464E-AE9A-7721CF0167F4}"/>
              </a:ext>
            </a:extLst>
          </p:cNvPr>
          <p:cNvSpPr/>
          <p:nvPr/>
        </p:nvSpPr>
        <p:spPr>
          <a:xfrm>
            <a:off x="4136905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69978-8A90-4F74-A144-A5148F9DEED6}"/>
              </a:ext>
            </a:extLst>
          </p:cNvPr>
          <p:cNvSpPr/>
          <p:nvPr/>
        </p:nvSpPr>
        <p:spPr>
          <a:xfrm>
            <a:off x="4805352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9174BE-4015-4277-9DA3-19197AB17034}"/>
              </a:ext>
            </a:extLst>
          </p:cNvPr>
          <p:cNvSpPr/>
          <p:nvPr/>
        </p:nvSpPr>
        <p:spPr>
          <a:xfrm>
            <a:off x="5445884" y="5715950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DF8CB0-6780-400E-B706-130B3C1BFEAD}"/>
              </a:ext>
            </a:extLst>
          </p:cNvPr>
          <p:cNvSpPr/>
          <p:nvPr/>
        </p:nvSpPr>
        <p:spPr>
          <a:xfrm>
            <a:off x="6233536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/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/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/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/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/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/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929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15332-50D1-4DE7-A901-DA0D7DC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covered</a:t>
            </a:r>
          </a:p>
          <a:p>
            <a:pPr lvl="1"/>
            <a:r>
              <a:rPr lang="en-US" dirty="0"/>
              <a:t>LTS of programs</a:t>
            </a:r>
          </a:p>
          <a:p>
            <a:pPr lvl="1"/>
            <a:r>
              <a:rPr lang="en-US" dirty="0"/>
              <a:t>Interleaved composition of programs and their LTS</a:t>
            </a:r>
          </a:p>
          <a:p>
            <a:pPr lvl="1"/>
            <a:r>
              <a:rPr lang="en-US" dirty="0"/>
              <a:t>Different kinds of LTS models for communicating programs</a:t>
            </a:r>
          </a:p>
          <a:p>
            <a:pPr lvl="1"/>
            <a:r>
              <a:rPr lang="en-US" dirty="0"/>
              <a:t>Equivalence Relations</a:t>
            </a:r>
          </a:p>
          <a:p>
            <a:pPr lvl="1"/>
            <a:r>
              <a:rPr lang="en-US" dirty="0" err="1"/>
              <a:t>Bisimulation</a:t>
            </a:r>
            <a:r>
              <a:rPr lang="en-US" dirty="0"/>
              <a:t> relation, quotient</a:t>
            </a:r>
          </a:p>
          <a:p>
            <a:pPr lvl="1"/>
            <a:r>
              <a:rPr lang="en-US" dirty="0"/>
              <a:t>Partition refinement to compute coarsest </a:t>
            </a:r>
            <a:r>
              <a:rPr lang="en-US" dirty="0" err="1"/>
              <a:t>bisimulation</a:t>
            </a:r>
            <a:endParaRPr lang="en-US" dirty="0"/>
          </a:p>
          <a:p>
            <a:pPr lvl="1"/>
            <a:r>
              <a:rPr lang="en-US" dirty="0"/>
              <a:t>Trace Equivalence</a:t>
            </a:r>
          </a:p>
          <a:p>
            <a:pPr lvl="1"/>
            <a:r>
              <a:rPr lang="en-US" dirty="0"/>
              <a:t>Simulation Relations/Pre-orders</a:t>
            </a:r>
          </a:p>
          <a:p>
            <a:pPr lvl="1"/>
            <a:r>
              <a:rPr lang="en-US" dirty="0"/>
              <a:t>Simulation Equivalence</a:t>
            </a:r>
          </a:p>
          <a:p>
            <a:pPr lvl="1"/>
            <a:r>
              <a:rPr lang="en-US" dirty="0"/>
              <a:t>Stuttering Equivalence Relations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0E5E-7560-4FB8-BEE1-F3607419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D4EF9-0377-4B37-BF2F-61422AF5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6874-7CDD-4C86-A8B8-FD356E1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7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25752</TotalTime>
  <Words>8512</Words>
  <Application>Microsoft Office PowerPoint</Application>
  <PresentationFormat>Widescreen</PresentationFormat>
  <Paragraphs>1311</Paragraphs>
  <Slides>93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Labelled Transition Systems</vt:lpstr>
      <vt:lpstr>Overview</vt:lpstr>
      <vt:lpstr>Transition Systems</vt:lpstr>
      <vt:lpstr>LTS formal definition</vt:lpstr>
      <vt:lpstr>Transitions</vt:lpstr>
      <vt:lpstr>Initial states &amp; Atomic propositions</vt:lpstr>
      <vt:lpstr>Example of LTS</vt:lpstr>
      <vt:lpstr>Successors and Predecessors</vt:lpstr>
      <vt:lpstr>Deterministic Transition System</vt:lpstr>
      <vt:lpstr>Executions</vt:lpstr>
      <vt:lpstr>Execution example</vt:lpstr>
      <vt:lpstr>Reachable States</vt:lpstr>
      <vt:lpstr>Modeling Programs using LTSs</vt:lpstr>
      <vt:lpstr>Examples</vt:lpstr>
      <vt:lpstr>Program graphs</vt:lpstr>
      <vt:lpstr>Effect and (e)valuation</vt:lpstr>
      <vt:lpstr>LTS semantics of a program graph</vt:lpstr>
      <vt:lpstr>LTS can model almost any computation</vt:lpstr>
      <vt:lpstr>Concurrency/Parallelism and Communication</vt:lpstr>
      <vt:lpstr>Interleaved model of concurrency</vt:lpstr>
      <vt:lpstr>Interleaved composition of LTSs</vt:lpstr>
      <vt:lpstr>Interleaved LTS</vt:lpstr>
      <vt:lpstr>Shared memory/Asynchronous Message Passing</vt:lpstr>
      <vt:lpstr>Interleaving of program graphs</vt:lpstr>
      <vt:lpstr>Interleaving Program graphs</vt:lpstr>
      <vt:lpstr>Nondeterminism in program graph interleaving </vt:lpstr>
      <vt:lpstr>Interleaved Program Graphs</vt:lpstr>
      <vt:lpstr>Interleaved Transition System</vt:lpstr>
      <vt:lpstr>Mutual Exclusion using Peterson’s algorithm </vt:lpstr>
      <vt:lpstr>PG_0⦀PG_1</vt:lpstr>
      <vt:lpstr>Constructing TS(PG_0⦀PG_1)</vt:lpstr>
      <vt:lpstr>Interleaved Transition System</vt:lpstr>
      <vt:lpstr>Final TS(PG_0⦀PG_1 ): Peterson’s mutual exclusion algorithm!</vt:lpstr>
      <vt:lpstr>Other kinds of concurrency</vt:lpstr>
      <vt:lpstr>Synchronous systems</vt:lpstr>
      <vt:lpstr>State space explosion</vt:lpstr>
      <vt:lpstr>Ameliorating State Explosion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</vt:lpstr>
      <vt:lpstr>Bisimulation is an equivalence relation 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Equivalence Checking of Transition Systems</vt:lpstr>
      <vt:lpstr>How about checking trace equivalence?</vt:lpstr>
      <vt:lpstr>Complexity classes and their relationships</vt:lpstr>
      <vt:lpstr>Representative problems in each class</vt:lpstr>
      <vt:lpstr>Trace Equivalence is in PSPACE</vt:lpstr>
      <vt:lpstr>Showing PSPACE-hardness</vt:lpstr>
      <vt:lpstr>Simulation Relations</vt:lpstr>
      <vt:lpstr>Simulation order : formal definition</vt:lpstr>
      <vt:lpstr>Simulation Order</vt:lpstr>
      <vt:lpstr>Simulation order vs. bisimulation</vt:lpstr>
      <vt:lpstr>Simulation: yes, Bisimulation: no</vt:lpstr>
      <vt:lpstr>≼: a preorder</vt:lpstr>
      <vt:lpstr>Simulation equivalence</vt:lpstr>
      <vt:lpstr>LTSs that are simulation-equivalent but not bisimulation-equivalent</vt:lpstr>
      <vt:lpstr>Simulation Quotient</vt:lpstr>
      <vt:lpstr>Simulation and Finite Trace Inclusion</vt:lpstr>
      <vt:lpstr>Abstraction Function</vt:lpstr>
      <vt:lpstr>Abstraction function</vt:lpstr>
      <vt:lpstr>Stuttering Equivalences</vt:lpstr>
      <vt:lpstr>Stutter equivalent transition systems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117</cp:revision>
  <dcterms:created xsi:type="dcterms:W3CDTF">2018-01-04T23:14:16Z</dcterms:created>
  <dcterms:modified xsi:type="dcterms:W3CDTF">2022-02-05T06:36:57Z</dcterms:modified>
</cp:coreProperties>
</file>